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2" r:id="rId1"/>
  </p:sldMasterIdLst>
  <p:notesMasterIdLst>
    <p:notesMasterId r:id="rId10"/>
  </p:notesMasterIdLst>
  <p:sldIdLst>
    <p:sldId id="347" r:id="rId2"/>
    <p:sldId id="349" r:id="rId3"/>
    <p:sldId id="350" r:id="rId4"/>
    <p:sldId id="351" r:id="rId5"/>
    <p:sldId id="352" r:id="rId6"/>
    <p:sldId id="353" r:id="rId7"/>
    <p:sldId id="354" r:id="rId8"/>
    <p:sldId id="346" r:id="rId9"/>
  </p:sldIdLst>
  <p:sldSz cx="9144000" cy="5143500" type="screen16x9"/>
  <p:notesSz cx="6858000" cy="9144000"/>
  <p:embeddedFontLst>
    <p:embeddedFont>
      <p:font typeface="Consolas" panose="020B0609020204030204" pitchFamily="49" charset="0"/>
      <p:regular r:id="rId11"/>
      <p:bold r:id="rId12"/>
      <p:italic r:id="rId13"/>
      <p:boldItalic r:id="rId14"/>
    </p:embeddedFont>
    <p:embeddedFont>
      <p:font typeface="Josefin Slab SemiBold" panose="02000000000000000000" pitchFamily="2" charset="0"/>
      <p:bold r:id="rId15"/>
      <p:boldItalic r:id="rId16"/>
    </p:embeddedFont>
    <p:embeddedFont>
      <p:font typeface="Lato" panose="020F0502020204030203" pitchFamily="34" charset="0"/>
      <p:regular r:id="rId17"/>
      <p:bold r:id="rId18"/>
      <p:italic r:id="rId19"/>
      <p:boldItalic r:id="rId20"/>
    </p:embeddedFont>
    <p:embeddedFont>
      <p:font typeface="Montserrat" panose="00000500000000000000" pitchFamily="2" charset="0"/>
      <p:regular r:id="rId21"/>
      <p:bold r:id="rId22"/>
      <p:italic r:id="rId23"/>
      <p:boldItalic r:id="rId24"/>
    </p:embeddedFont>
    <p:embeddedFont>
      <p:font typeface="Montserrat Black" panose="00000A00000000000000" pitchFamily="2" charset="0"/>
      <p:bold r:id="rId25"/>
      <p:boldItalic r:id="rId26"/>
    </p:embeddedFont>
    <p:embeddedFont>
      <p:font typeface="Montserrat ExtraBold" panose="00000900000000000000" pitchFamily="2" charset="0"/>
      <p:bold r:id="rId27"/>
      <p:boldItalic r:id="rId28"/>
    </p:embeddedFont>
    <p:embeddedFont>
      <p:font typeface="Roboto Condensed Light" panose="020B0604020202020204" charset="0"/>
      <p:regular r:id="rId29"/>
      <p:bold r:id="rId30"/>
      <p:italic r:id="rId31"/>
      <p:boldItalic r:id="rId32"/>
    </p:embeddedFont>
    <p:embeddedFont>
      <p:font typeface="Staatliches" panose="020B0604020202020204" charset="0"/>
      <p:regular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6339" autoAdjust="0"/>
  </p:normalViewPr>
  <p:slideViewPr>
    <p:cSldViewPr snapToGrid="0">
      <p:cViewPr varScale="1">
        <p:scale>
          <a:sx n="96" d="100"/>
          <a:sy n="96" d="100"/>
        </p:scale>
        <p:origin x="258" y="84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font" Target="fonts/font16.fntdata"/><Relationship Id="rId21" Type="http://schemas.openxmlformats.org/officeDocument/2006/relationships/font" Target="fonts/font11.fntdata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font" Target="fonts/font15.fntdata"/><Relationship Id="rId33" Type="http://schemas.openxmlformats.org/officeDocument/2006/relationships/font" Target="fonts/font23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29" Type="http://schemas.openxmlformats.org/officeDocument/2006/relationships/font" Target="fonts/font1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font" Target="fonts/font14.fntdata"/><Relationship Id="rId32" Type="http://schemas.openxmlformats.org/officeDocument/2006/relationships/font" Target="fonts/font22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font" Target="fonts/font13.fntdata"/><Relationship Id="rId28" Type="http://schemas.openxmlformats.org/officeDocument/2006/relationships/font" Target="fonts/font18.fntdata"/><Relationship Id="rId36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31" Type="http://schemas.openxmlformats.org/officeDocument/2006/relationships/font" Target="fonts/font2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font" Target="fonts/font12.fntdata"/><Relationship Id="rId27" Type="http://schemas.openxmlformats.org/officeDocument/2006/relationships/font" Target="fonts/font17.fntdata"/><Relationship Id="rId30" Type="http://schemas.openxmlformats.org/officeDocument/2006/relationships/font" Target="fonts/font20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30021191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10511045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9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hyperlink" Target="http://bit.ly/2TtBDfr" TargetMode="Externa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rgbClr val="FFFFFF"/>
        </a:solidFill>
        <a:effectLst/>
      </p:bgPr>
    </p:bg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4"/>
          <p:cNvSpPr txBox="1">
            <a:spLocks noGrp="1"/>
          </p:cNvSpPr>
          <p:nvPr>
            <p:ph type="title"/>
          </p:nvPr>
        </p:nvSpPr>
        <p:spPr>
          <a:xfrm>
            <a:off x="912058" y="504275"/>
            <a:ext cx="73152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3000"/>
              <a:buNone/>
              <a:defRPr>
                <a:solidFill>
                  <a:srgbClr val="231F20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4"/>
          <p:cNvSpPr txBox="1">
            <a:spLocks noGrp="1"/>
          </p:cNvSpPr>
          <p:nvPr>
            <p:ph type="body" idx="1"/>
          </p:nvPr>
        </p:nvSpPr>
        <p:spPr>
          <a:xfrm>
            <a:off x="914400" y="1281475"/>
            <a:ext cx="7299900" cy="314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1200"/>
              <a:buAutoNum type="arabicPeriod"/>
              <a:defRPr sz="1200">
                <a:solidFill>
                  <a:srgbClr val="231F20"/>
                </a:solidFill>
              </a:defRPr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Clr>
                <a:srgbClr val="231F20"/>
              </a:buClr>
              <a:buSzPts val="1200"/>
              <a:buAutoNum type="alphaLcPeriod"/>
              <a:defRPr>
                <a:solidFill>
                  <a:srgbClr val="231F20"/>
                </a:solidFill>
              </a:defRPr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rgbClr val="231F20"/>
              </a:buClr>
              <a:buSzPts val="1200"/>
              <a:buAutoNum type="romanLcPeriod"/>
              <a:defRPr>
                <a:solidFill>
                  <a:srgbClr val="231F20"/>
                </a:solidFill>
              </a:defRPr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rgbClr val="231F20"/>
              </a:buClr>
              <a:buSzPts val="1200"/>
              <a:buAutoNum type="arabicPeriod"/>
              <a:defRPr>
                <a:solidFill>
                  <a:srgbClr val="231F20"/>
                </a:solidFill>
              </a:defRPr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rgbClr val="231F20"/>
              </a:buClr>
              <a:buSzPts val="1200"/>
              <a:buAutoNum type="alphaLcPeriod"/>
              <a:defRPr>
                <a:solidFill>
                  <a:srgbClr val="231F20"/>
                </a:solidFill>
              </a:defRPr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rgbClr val="231F20"/>
              </a:buClr>
              <a:buSzPts val="1200"/>
              <a:buAutoNum type="romanLcPeriod"/>
              <a:defRPr>
                <a:solidFill>
                  <a:srgbClr val="231F20"/>
                </a:solidFill>
              </a:defRPr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rgbClr val="231F20"/>
              </a:buClr>
              <a:buSzPts val="1200"/>
              <a:buAutoNum type="arabicPeriod"/>
              <a:defRPr>
                <a:solidFill>
                  <a:srgbClr val="231F20"/>
                </a:solidFill>
              </a:defRPr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rgbClr val="231F20"/>
              </a:buClr>
              <a:buSzPts val="1200"/>
              <a:buAutoNum type="alphaLcPeriod"/>
              <a:defRPr>
                <a:solidFill>
                  <a:srgbClr val="231F20"/>
                </a:solidFill>
              </a:defRPr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rgbClr val="231F20"/>
              </a:buClr>
              <a:buSzPts val="1200"/>
              <a:buAutoNum type="romanLcPeriod"/>
              <a:defRPr>
                <a:solidFill>
                  <a:srgbClr val="231F20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4"/>
          <p:cNvSpPr/>
          <p:nvPr/>
        </p:nvSpPr>
        <p:spPr>
          <a:xfrm>
            <a:off x="3640916" y="4939133"/>
            <a:ext cx="3036" cy="2077"/>
          </a:xfrm>
          <a:custGeom>
            <a:avLst/>
            <a:gdLst/>
            <a:ahLst/>
            <a:cxnLst/>
            <a:rect l="l" t="t" r="r" b="b"/>
            <a:pathLst>
              <a:path w="39" h="39" extrusionOk="0">
                <a:moveTo>
                  <a:pt x="39" y="38"/>
                </a:moveTo>
                <a:lnTo>
                  <a:pt x="39" y="38"/>
                </a:ln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0" name="Google Shape;90;p4"/>
          <p:cNvGrpSpPr/>
          <p:nvPr/>
        </p:nvGrpSpPr>
        <p:grpSpPr>
          <a:xfrm>
            <a:off x="6843884" y="-426174"/>
            <a:ext cx="2501000" cy="1673624"/>
            <a:chOff x="6843884" y="-426174"/>
            <a:chExt cx="2501000" cy="1673624"/>
          </a:xfrm>
        </p:grpSpPr>
        <p:sp>
          <p:nvSpPr>
            <p:cNvPr id="91" name="Google Shape;91;p4"/>
            <p:cNvSpPr/>
            <p:nvPr/>
          </p:nvSpPr>
          <p:spPr>
            <a:xfrm>
              <a:off x="7667903" y="-136207"/>
              <a:ext cx="1600774" cy="1383657"/>
            </a:xfrm>
            <a:custGeom>
              <a:avLst/>
              <a:gdLst/>
              <a:ahLst/>
              <a:cxnLst/>
              <a:rect l="l" t="t" r="r" b="b"/>
              <a:pathLst>
                <a:path w="29956" h="25893" extrusionOk="0">
                  <a:moveTo>
                    <a:pt x="1594" y="1"/>
                  </a:moveTo>
                  <a:cubicBezTo>
                    <a:pt x="501" y="1468"/>
                    <a:pt x="0" y="3372"/>
                    <a:pt x="269" y="5183"/>
                  </a:cubicBezTo>
                  <a:cubicBezTo>
                    <a:pt x="566" y="7212"/>
                    <a:pt x="1811" y="9079"/>
                    <a:pt x="3570" y="10130"/>
                  </a:cubicBezTo>
                  <a:cubicBezTo>
                    <a:pt x="7155" y="12276"/>
                    <a:pt x="12261" y="11003"/>
                    <a:pt x="15412" y="13748"/>
                  </a:cubicBezTo>
                  <a:cubicBezTo>
                    <a:pt x="17755" y="15785"/>
                    <a:pt x="18105" y="19274"/>
                    <a:pt x="19798" y="21873"/>
                  </a:cubicBezTo>
                  <a:cubicBezTo>
                    <a:pt x="21137" y="23924"/>
                    <a:pt x="23357" y="25377"/>
                    <a:pt x="25773" y="25778"/>
                  </a:cubicBezTo>
                  <a:cubicBezTo>
                    <a:pt x="26239" y="25855"/>
                    <a:pt x="26710" y="25892"/>
                    <a:pt x="27182" y="25892"/>
                  </a:cubicBezTo>
                  <a:cubicBezTo>
                    <a:pt x="28121" y="25892"/>
                    <a:pt x="29060" y="25743"/>
                    <a:pt x="29956" y="25456"/>
                  </a:cubicBezTo>
                  <a:lnTo>
                    <a:pt x="299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92" name="Google Shape;92;p4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843884" y="-426174"/>
              <a:ext cx="2501000" cy="13836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3" name="Google Shape;93;p4"/>
          <p:cNvGrpSpPr/>
          <p:nvPr/>
        </p:nvGrpSpPr>
        <p:grpSpPr>
          <a:xfrm>
            <a:off x="-65294" y="2635223"/>
            <a:ext cx="4507248" cy="2851719"/>
            <a:chOff x="-65294" y="2635223"/>
            <a:chExt cx="4507248" cy="2851719"/>
          </a:xfrm>
        </p:grpSpPr>
        <p:sp>
          <p:nvSpPr>
            <p:cNvPr id="94" name="Google Shape;94;p4"/>
            <p:cNvSpPr/>
            <p:nvPr/>
          </p:nvSpPr>
          <p:spPr>
            <a:xfrm>
              <a:off x="-37819" y="3229639"/>
              <a:ext cx="642082" cy="720274"/>
            </a:xfrm>
            <a:custGeom>
              <a:avLst/>
              <a:gdLst/>
              <a:ahLst/>
              <a:cxnLst/>
              <a:rect l="l" t="t" r="r" b="b"/>
              <a:pathLst>
                <a:path w="8249" h="13525" extrusionOk="0">
                  <a:moveTo>
                    <a:pt x="1" y="1"/>
                  </a:moveTo>
                  <a:lnTo>
                    <a:pt x="1" y="13149"/>
                  </a:lnTo>
                  <a:cubicBezTo>
                    <a:pt x="904" y="13390"/>
                    <a:pt x="1832" y="13525"/>
                    <a:pt x="2764" y="13525"/>
                  </a:cubicBezTo>
                  <a:cubicBezTo>
                    <a:pt x="2962" y="13525"/>
                    <a:pt x="3161" y="13519"/>
                    <a:pt x="3359" y="13506"/>
                  </a:cubicBezTo>
                  <a:cubicBezTo>
                    <a:pt x="4938" y="13408"/>
                    <a:pt x="6513" y="12870"/>
                    <a:pt x="7795" y="11950"/>
                  </a:cubicBezTo>
                  <a:cubicBezTo>
                    <a:pt x="8032" y="10960"/>
                    <a:pt x="8211" y="9965"/>
                    <a:pt x="8220" y="8961"/>
                  </a:cubicBezTo>
                  <a:cubicBezTo>
                    <a:pt x="8248" y="6263"/>
                    <a:pt x="6970" y="3580"/>
                    <a:pt x="4858" y="1896"/>
                  </a:cubicBezTo>
                  <a:cubicBezTo>
                    <a:pt x="3476" y="797"/>
                    <a:pt x="1760" y="147"/>
                    <a:pt x="1" y="1"/>
                  </a:cubicBezTo>
                  <a:close/>
                </a:path>
              </a:pathLst>
            </a:custGeom>
            <a:solidFill>
              <a:srgbClr val="F59D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4"/>
            <p:cNvSpPr/>
            <p:nvPr/>
          </p:nvSpPr>
          <p:spPr>
            <a:xfrm>
              <a:off x="-37819" y="3866020"/>
              <a:ext cx="2675353" cy="1620922"/>
            </a:xfrm>
            <a:custGeom>
              <a:avLst/>
              <a:gdLst/>
              <a:ahLst/>
              <a:cxnLst/>
              <a:rect l="l" t="t" r="r" b="b"/>
              <a:pathLst>
                <a:path w="34371" h="30437" extrusionOk="0">
                  <a:moveTo>
                    <a:pt x="7795" y="0"/>
                  </a:moveTo>
                  <a:lnTo>
                    <a:pt x="7795" y="0"/>
                  </a:lnTo>
                  <a:cubicBezTo>
                    <a:pt x="6513" y="920"/>
                    <a:pt x="4938" y="1458"/>
                    <a:pt x="3359" y="1556"/>
                  </a:cubicBezTo>
                  <a:cubicBezTo>
                    <a:pt x="3161" y="1569"/>
                    <a:pt x="2962" y="1575"/>
                    <a:pt x="2764" y="1575"/>
                  </a:cubicBezTo>
                  <a:cubicBezTo>
                    <a:pt x="1832" y="1575"/>
                    <a:pt x="904" y="1440"/>
                    <a:pt x="1" y="1199"/>
                  </a:cubicBezTo>
                  <a:lnTo>
                    <a:pt x="1" y="30437"/>
                  </a:lnTo>
                  <a:lnTo>
                    <a:pt x="33058" y="30437"/>
                  </a:lnTo>
                  <a:cubicBezTo>
                    <a:pt x="33441" y="29682"/>
                    <a:pt x="33737" y="28895"/>
                    <a:pt x="33874" y="28051"/>
                  </a:cubicBezTo>
                  <a:cubicBezTo>
                    <a:pt x="34370" y="24967"/>
                    <a:pt x="32507" y="21872"/>
                    <a:pt x="29965" y="20052"/>
                  </a:cubicBezTo>
                  <a:cubicBezTo>
                    <a:pt x="27419" y="18237"/>
                    <a:pt x="24297" y="17464"/>
                    <a:pt x="21231" y="16836"/>
                  </a:cubicBezTo>
                  <a:cubicBezTo>
                    <a:pt x="18166" y="16209"/>
                    <a:pt x="15030" y="15681"/>
                    <a:pt x="12248" y="14252"/>
                  </a:cubicBezTo>
                  <a:cubicBezTo>
                    <a:pt x="9465" y="12828"/>
                    <a:pt x="7037" y="10305"/>
                    <a:pt x="6622" y="7206"/>
                  </a:cubicBezTo>
                  <a:cubicBezTo>
                    <a:pt x="6296" y="4777"/>
                    <a:pt x="7216" y="2405"/>
                    <a:pt x="7795" y="0"/>
                  </a:cubicBezTo>
                  <a:close/>
                </a:path>
              </a:pathLst>
            </a:custGeom>
            <a:solidFill>
              <a:srgbClr val="FCC0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96" name="Google Shape;96;p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65294" y="2635223"/>
              <a:ext cx="429975" cy="12595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" name="Google Shape;97;p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716277" y="4757905"/>
              <a:ext cx="2725678" cy="43189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CUSTOM_1_1_1_1_1">
    <p:bg>
      <p:bgPr>
        <a:solidFill>
          <a:schemeClr val="accent1"/>
        </a:solidFill>
        <a:effectLst/>
      </p:bgPr>
    </p:bg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7" name="Google Shape;287;p16"/>
          <p:cNvGrpSpPr/>
          <p:nvPr/>
        </p:nvGrpSpPr>
        <p:grpSpPr>
          <a:xfrm>
            <a:off x="7588037" y="-344128"/>
            <a:ext cx="1753419" cy="5824284"/>
            <a:chOff x="5883539" y="-344156"/>
            <a:chExt cx="3534407" cy="5824284"/>
          </a:xfrm>
        </p:grpSpPr>
        <p:sp>
          <p:nvSpPr>
            <p:cNvPr id="288" name="Google Shape;288;p16"/>
            <p:cNvSpPr/>
            <p:nvPr/>
          </p:nvSpPr>
          <p:spPr>
            <a:xfrm rot="5400000">
              <a:off x="6900504" y="863896"/>
              <a:ext cx="3234092" cy="1383201"/>
            </a:xfrm>
            <a:custGeom>
              <a:avLst/>
              <a:gdLst/>
              <a:ahLst/>
              <a:cxnLst/>
              <a:rect l="l" t="t" r="r" b="b"/>
              <a:pathLst>
                <a:path w="40411" h="17354" extrusionOk="0">
                  <a:moveTo>
                    <a:pt x="1" y="1"/>
                  </a:moveTo>
                  <a:lnTo>
                    <a:pt x="1" y="15907"/>
                  </a:lnTo>
                  <a:cubicBezTo>
                    <a:pt x="65" y="15937"/>
                    <a:pt x="126" y="15971"/>
                    <a:pt x="191" y="16002"/>
                  </a:cubicBezTo>
                  <a:cubicBezTo>
                    <a:pt x="2158" y="16904"/>
                    <a:pt x="4321" y="17353"/>
                    <a:pt x="6484" y="17353"/>
                  </a:cubicBezTo>
                  <a:cubicBezTo>
                    <a:pt x="8846" y="17353"/>
                    <a:pt x="11208" y="16818"/>
                    <a:pt x="13317" y="15753"/>
                  </a:cubicBezTo>
                  <a:cubicBezTo>
                    <a:pt x="16309" y="14240"/>
                    <a:pt x="18696" y="11792"/>
                    <a:pt x="21282" y="9658"/>
                  </a:cubicBezTo>
                  <a:cubicBezTo>
                    <a:pt x="23867" y="7523"/>
                    <a:pt x="26889" y="5608"/>
                    <a:pt x="30241" y="5523"/>
                  </a:cubicBezTo>
                  <a:cubicBezTo>
                    <a:pt x="30334" y="5520"/>
                    <a:pt x="30427" y="5519"/>
                    <a:pt x="30520" y="5519"/>
                  </a:cubicBezTo>
                  <a:cubicBezTo>
                    <a:pt x="31256" y="5519"/>
                    <a:pt x="32006" y="5597"/>
                    <a:pt x="32756" y="5673"/>
                  </a:cubicBezTo>
                  <a:cubicBezTo>
                    <a:pt x="33509" y="5749"/>
                    <a:pt x="34261" y="5826"/>
                    <a:pt x="34992" y="5826"/>
                  </a:cubicBezTo>
                  <a:cubicBezTo>
                    <a:pt x="36016" y="5826"/>
                    <a:pt x="37001" y="5676"/>
                    <a:pt x="37897" y="5165"/>
                  </a:cubicBezTo>
                  <a:cubicBezTo>
                    <a:pt x="39627" y="4177"/>
                    <a:pt x="40411" y="1858"/>
                    <a:pt x="397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16"/>
            <p:cNvSpPr/>
            <p:nvPr/>
          </p:nvSpPr>
          <p:spPr>
            <a:xfrm rot="5400000">
              <a:off x="4775506" y="1046483"/>
              <a:ext cx="5541677" cy="3325611"/>
            </a:xfrm>
            <a:custGeom>
              <a:avLst/>
              <a:gdLst/>
              <a:ahLst/>
              <a:cxnLst/>
              <a:rect l="l" t="t" r="r" b="b"/>
              <a:pathLst>
                <a:path w="69245" h="41724" extrusionOk="0">
                  <a:moveTo>
                    <a:pt x="39740" y="1"/>
                  </a:moveTo>
                  <a:cubicBezTo>
                    <a:pt x="40411" y="1858"/>
                    <a:pt x="39627" y="4177"/>
                    <a:pt x="37897" y="5165"/>
                  </a:cubicBezTo>
                  <a:cubicBezTo>
                    <a:pt x="37001" y="5676"/>
                    <a:pt x="36016" y="5826"/>
                    <a:pt x="34992" y="5826"/>
                  </a:cubicBezTo>
                  <a:cubicBezTo>
                    <a:pt x="34261" y="5826"/>
                    <a:pt x="33509" y="5749"/>
                    <a:pt x="32756" y="5673"/>
                  </a:cubicBezTo>
                  <a:cubicBezTo>
                    <a:pt x="32006" y="5597"/>
                    <a:pt x="31256" y="5519"/>
                    <a:pt x="30520" y="5519"/>
                  </a:cubicBezTo>
                  <a:cubicBezTo>
                    <a:pt x="30427" y="5519"/>
                    <a:pt x="30334" y="5520"/>
                    <a:pt x="30241" y="5523"/>
                  </a:cubicBezTo>
                  <a:cubicBezTo>
                    <a:pt x="26889" y="5608"/>
                    <a:pt x="23867" y="7523"/>
                    <a:pt x="21282" y="9658"/>
                  </a:cubicBezTo>
                  <a:cubicBezTo>
                    <a:pt x="18696" y="11792"/>
                    <a:pt x="16309" y="14240"/>
                    <a:pt x="13317" y="15753"/>
                  </a:cubicBezTo>
                  <a:cubicBezTo>
                    <a:pt x="11208" y="16818"/>
                    <a:pt x="8846" y="17353"/>
                    <a:pt x="6484" y="17353"/>
                  </a:cubicBezTo>
                  <a:cubicBezTo>
                    <a:pt x="4321" y="17353"/>
                    <a:pt x="2158" y="16904"/>
                    <a:pt x="191" y="16002"/>
                  </a:cubicBezTo>
                  <a:cubicBezTo>
                    <a:pt x="126" y="15971"/>
                    <a:pt x="65" y="15937"/>
                    <a:pt x="1" y="15907"/>
                  </a:cubicBezTo>
                  <a:lnTo>
                    <a:pt x="1" y="40275"/>
                  </a:lnTo>
                  <a:cubicBezTo>
                    <a:pt x="2507" y="41245"/>
                    <a:pt x="5200" y="41724"/>
                    <a:pt x="7895" y="41724"/>
                  </a:cubicBezTo>
                  <a:cubicBezTo>
                    <a:pt x="12645" y="41724"/>
                    <a:pt x="17404" y="40237"/>
                    <a:pt x="21173" y="37335"/>
                  </a:cubicBezTo>
                  <a:cubicBezTo>
                    <a:pt x="28259" y="31877"/>
                    <a:pt x="31281" y="22682"/>
                    <a:pt x="37133" y="15916"/>
                  </a:cubicBezTo>
                  <a:cubicBezTo>
                    <a:pt x="41746" y="10586"/>
                    <a:pt x="48164" y="6848"/>
                    <a:pt x="55080" y="5468"/>
                  </a:cubicBezTo>
                  <a:cubicBezTo>
                    <a:pt x="58218" y="4845"/>
                    <a:pt x="61474" y="4682"/>
                    <a:pt x="64458" y="3534"/>
                  </a:cubicBezTo>
                  <a:cubicBezTo>
                    <a:pt x="66318" y="2818"/>
                    <a:pt x="68097" y="1592"/>
                    <a:pt x="6924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16"/>
            <p:cNvSpPr/>
            <p:nvPr/>
          </p:nvSpPr>
          <p:spPr>
            <a:xfrm rot="5400000">
              <a:off x="8150941" y="3716902"/>
              <a:ext cx="789976" cy="451130"/>
            </a:xfrm>
            <a:custGeom>
              <a:avLst/>
              <a:gdLst/>
              <a:ahLst/>
              <a:cxnLst/>
              <a:rect l="l" t="t" r="r" b="b"/>
              <a:pathLst>
                <a:path w="9871" h="5660" extrusionOk="0">
                  <a:moveTo>
                    <a:pt x="9870" y="1"/>
                  </a:moveTo>
                  <a:cubicBezTo>
                    <a:pt x="6399" y="706"/>
                    <a:pt x="3053" y="2008"/>
                    <a:pt x="1" y="3807"/>
                  </a:cubicBezTo>
                  <a:cubicBezTo>
                    <a:pt x="621" y="4185"/>
                    <a:pt x="1258" y="4535"/>
                    <a:pt x="1922" y="4845"/>
                  </a:cubicBezTo>
                  <a:cubicBezTo>
                    <a:pt x="2913" y="5309"/>
                    <a:pt x="4048" y="5660"/>
                    <a:pt x="5141" y="5660"/>
                  </a:cubicBezTo>
                  <a:cubicBezTo>
                    <a:pt x="5826" y="5660"/>
                    <a:pt x="6498" y="5520"/>
                    <a:pt x="7103" y="5180"/>
                  </a:cubicBezTo>
                  <a:cubicBezTo>
                    <a:pt x="8194" y="4570"/>
                    <a:pt x="8848" y="3432"/>
                    <a:pt x="9267" y="2287"/>
                  </a:cubicBezTo>
                  <a:cubicBezTo>
                    <a:pt x="9543" y="1538"/>
                    <a:pt x="9737" y="774"/>
                    <a:pt x="9870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rgbClr val="FF99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16"/>
            <p:cNvSpPr/>
            <p:nvPr/>
          </p:nvSpPr>
          <p:spPr>
            <a:xfrm rot="5400000">
              <a:off x="8024895" y="1980397"/>
              <a:ext cx="1785149" cy="530118"/>
            </a:xfrm>
            <a:custGeom>
              <a:avLst/>
              <a:gdLst/>
              <a:ahLst/>
              <a:cxnLst/>
              <a:rect l="l" t="t" r="r" b="b"/>
              <a:pathLst>
                <a:path w="22306" h="6651" extrusionOk="0">
                  <a:moveTo>
                    <a:pt x="1" y="0"/>
                  </a:moveTo>
                  <a:cubicBezTo>
                    <a:pt x="97" y="1758"/>
                    <a:pt x="877" y="3479"/>
                    <a:pt x="2185" y="4702"/>
                  </a:cubicBezTo>
                  <a:cubicBezTo>
                    <a:pt x="3531" y="5952"/>
                    <a:pt x="5405" y="6650"/>
                    <a:pt x="7274" y="6650"/>
                  </a:cubicBezTo>
                  <a:cubicBezTo>
                    <a:pt x="7350" y="6650"/>
                    <a:pt x="7425" y="6647"/>
                    <a:pt x="7496" y="6647"/>
                  </a:cubicBezTo>
                  <a:cubicBezTo>
                    <a:pt x="8947" y="5873"/>
                    <a:pt x="10491" y="5332"/>
                    <a:pt x="12115" y="5209"/>
                  </a:cubicBezTo>
                  <a:cubicBezTo>
                    <a:pt x="13083" y="4756"/>
                    <a:pt x="14054" y="4317"/>
                    <a:pt x="15103" y="4109"/>
                  </a:cubicBezTo>
                  <a:cubicBezTo>
                    <a:pt x="15587" y="4010"/>
                    <a:pt x="16078" y="3966"/>
                    <a:pt x="16565" y="3966"/>
                  </a:cubicBezTo>
                  <a:cubicBezTo>
                    <a:pt x="17849" y="3966"/>
                    <a:pt x="19130" y="4276"/>
                    <a:pt x="20346" y="4756"/>
                  </a:cubicBezTo>
                  <a:cubicBezTo>
                    <a:pt x="21586" y="3986"/>
                    <a:pt x="22305" y="2511"/>
                    <a:pt x="22305" y="1060"/>
                  </a:cubicBezTo>
                  <a:cubicBezTo>
                    <a:pt x="22305" y="702"/>
                    <a:pt x="22260" y="345"/>
                    <a:pt x="2217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16"/>
            <p:cNvSpPr/>
            <p:nvPr/>
          </p:nvSpPr>
          <p:spPr>
            <a:xfrm rot="5400000">
              <a:off x="7621400" y="2799386"/>
              <a:ext cx="2407783" cy="714476"/>
            </a:xfrm>
            <a:custGeom>
              <a:avLst/>
              <a:gdLst/>
              <a:ahLst/>
              <a:cxnLst/>
              <a:rect l="l" t="t" r="r" b="b"/>
              <a:pathLst>
                <a:path w="30086" h="8964" extrusionOk="0">
                  <a:moveTo>
                    <a:pt x="4620" y="5209"/>
                  </a:moveTo>
                  <a:lnTo>
                    <a:pt x="4620" y="5209"/>
                  </a:lnTo>
                  <a:cubicBezTo>
                    <a:pt x="2996" y="5332"/>
                    <a:pt x="1452" y="5873"/>
                    <a:pt x="1" y="6647"/>
                  </a:cubicBezTo>
                  <a:cubicBezTo>
                    <a:pt x="478" y="6630"/>
                    <a:pt x="955" y="6572"/>
                    <a:pt x="1418" y="6466"/>
                  </a:cubicBezTo>
                  <a:cubicBezTo>
                    <a:pt x="2539" y="6208"/>
                    <a:pt x="3578" y="5700"/>
                    <a:pt x="4620" y="5209"/>
                  </a:cubicBezTo>
                  <a:close/>
                  <a:moveTo>
                    <a:pt x="14677" y="0"/>
                  </a:moveTo>
                  <a:cubicBezTo>
                    <a:pt x="14765" y="345"/>
                    <a:pt x="14810" y="702"/>
                    <a:pt x="14810" y="1060"/>
                  </a:cubicBezTo>
                  <a:cubicBezTo>
                    <a:pt x="14810" y="2511"/>
                    <a:pt x="14091" y="3986"/>
                    <a:pt x="12851" y="4756"/>
                  </a:cubicBezTo>
                  <a:cubicBezTo>
                    <a:pt x="13652" y="5073"/>
                    <a:pt x="14422" y="5465"/>
                    <a:pt x="15154" y="5890"/>
                  </a:cubicBezTo>
                  <a:cubicBezTo>
                    <a:pt x="16789" y="6845"/>
                    <a:pt x="18309" y="7986"/>
                    <a:pt x="19927" y="8964"/>
                  </a:cubicBezTo>
                  <a:cubicBezTo>
                    <a:pt x="22979" y="7165"/>
                    <a:pt x="26325" y="5863"/>
                    <a:pt x="29796" y="5158"/>
                  </a:cubicBezTo>
                  <a:cubicBezTo>
                    <a:pt x="30086" y="3472"/>
                    <a:pt x="30086" y="1735"/>
                    <a:pt x="29987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rgbClr val="FF99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93" name="Google Shape;293;p16"/>
            <p:cNvGrpSpPr/>
            <p:nvPr/>
          </p:nvGrpSpPr>
          <p:grpSpPr>
            <a:xfrm flipH="1">
              <a:off x="6930507" y="-344156"/>
              <a:ext cx="2487438" cy="2254471"/>
              <a:chOff x="4895725" y="2485200"/>
              <a:chExt cx="464525" cy="744050"/>
            </a:xfrm>
          </p:grpSpPr>
          <p:sp>
            <p:nvSpPr>
              <p:cNvPr id="294" name="Google Shape;294;p16"/>
              <p:cNvSpPr/>
              <p:nvPr/>
            </p:nvSpPr>
            <p:spPr>
              <a:xfrm>
                <a:off x="4896150" y="2564650"/>
                <a:ext cx="407475" cy="415225"/>
              </a:xfrm>
              <a:custGeom>
                <a:avLst/>
                <a:gdLst/>
                <a:ahLst/>
                <a:cxnLst/>
                <a:rect l="l" t="t" r="r" b="b"/>
                <a:pathLst>
                  <a:path w="16299" h="16609" extrusionOk="0">
                    <a:moveTo>
                      <a:pt x="1" y="0"/>
                    </a:moveTo>
                    <a:lnTo>
                      <a:pt x="4" y="314"/>
                    </a:lnTo>
                    <a:lnTo>
                      <a:pt x="6817" y="7128"/>
                    </a:lnTo>
                    <a:lnTo>
                      <a:pt x="6845" y="7155"/>
                    </a:lnTo>
                    <a:lnTo>
                      <a:pt x="6872" y="7182"/>
                    </a:lnTo>
                    <a:lnTo>
                      <a:pt x="14619" y="14928"/>
                    </a:lnTo>
                    <a:lnTo>
                      <a:pt x="14646" y="14956"/>
                    </a:lnTo>
                    <a:lnTo>
                      <a:pt x="16298" y="16609"/>
                    </a:lnTo>
                    <a:cubicBezTo>
                      <a:pt x="16298" y="16506"/>
                      <a:pt x="16298" y="16400"/>
                      <a:pt x="16295" y="16295"/>
                    </a:cubicBezTo>
                    <a:lnTo>
                      <a:pt x="14826" y="14826"/>
                    </a:lnTo>
                    <a:lnTo>
                      <a:pt x="14799" y="14799"/>
                    </a:lnTo>
                    <a:lnTo>
                      <a:pt x="7029" y="7025"/>
                    </a:lnTo>
                    <a:lnTo>
                      <a:pt x="7001" y="6998"/>
                    </a:lnTo>
                    <a:lnTo>
                      <a:pt x="6974" y="697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295;p16"/>
              <p:cNvSpPr/>
              <p:nvPr/>
            </p:nvSpPr>
            <p:spPr>
              <a:xfrm>
                <a:off x="4896675" y="2643100"/>
                <a:ext cx="398000" cy="404125"/>
              </a:xfrm>
              <a:custGeom>
                <a:avLst/>
                <a:gdLst/>
                <a:ahLst/>
                <a:cxnLst/>
                <a:rect l="l" t="t" r="r" b="b"/>
                <a:pathLst>
                  <a:path w="15920" h="16165" extrusionOk="0">
                    <a:moveTo>
                      <a:pt x="0" y="0"/>
                    </a:moveTo>
                    <a:lnTo>
                      <a:pt x="0" y="314"/>
                    </a:lnTo>
                    <a:lnTo>
                      <a:pt x="5236" y="5550"/>
                    </a:lnTo>
                    <a:lnTo>
                      <a:pt x="5263" y="5577"/>
                    </a:lnTo>
                    <a:lnTo>
                      <a:pt x="5291" y="5604"/>
                    </a:lnTo>
                    <a:lnTo>
                      <a:pt x="13038" y="13351"/>
                    </a:lnTo>
                    <a:lnTo>
                      <a:pt x="13065" y="13378"/>
                    </a:lnTo>
                    <a:lnTo>
                      <a:pt x="13092" y="13405"/>
                    </a:lnTo>
                    <a:lnTo>
                      <a:pt x="15848" y="16165"/>
                    </a:lnTo>
                    <a:cubicBezTo>
                      <a:pt x="15875" y="16083"/>
                      <a:pt x="15899" y="16005"/>
                      <a:pt x="15920" y="15923"/>
                    </a:cubicBezTo>
                    <a:lnTo>
                      <a:pt x="13245" y="13249"/>
                    </a:lnTo>
                    <a:lnTo>
                      <a:pt x="13218" y="13221"/>
                    </a:lnTo>
                    <a:lnTo>
                      <a:pt x="13194" y="13194"/>
                    </a:lnTo>
                    <a:lnTo>
                      <a:pt x="5447" y="5447"/>
                    </a:lnTo>
                    <a:lnTo>
                      <a:pt x="5420" y="5420"/>
                    </a:lnTo>
                    <a:lnTo>
                      <a:pt x="5393" y="539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" name="Google Shape;296;p16"/>
              <p:cNvSpPr/>
              <p:nvPr/>
            </p:nvSpPr>
            <p:spPr>
              <a:xfrm>
                <a:off x="4896400" y="2603925"/>
                <a:ext cx="405100" cy="411800"/>
              </a:xfrm>
              <a:custGeom>
                <a:avLst/>
                <a:gdLst/>
                <a:ahLst/>
                <a:cxnLst/>
                <a:rect l="l" t="t" r="r" b="b"/>
                <a:pathLst>
                  <a:path w="16204" h="16472" extrusionOk="0">
                    <a:moveTo>
                      <a:pt x="0" y="0"/>
                    </a:moveTo>
                    <a:lnTo>
                      <a:pt x="4" y="313"/>
                    </a:lnTo>
                    <a:lnTo>
                      <a:pt x="6054" y="6364"/>
                    </a:lnTo>
                    <a:lnTo>
                      <a:pt x="6082" y="6391"/>
                    </a:lnTo>
                    <a:lnTo>
                      <a:pt x="13829" y="14138"/>
                    </a:lnTo>
                    <a:lnTo>
                      <a:pt x="13856" y="14165"/>
                    </a:lnTo>
                    <a:lnTo>
                      <a:pt x="16162" y="16472"/>
                    </a:lnTo>
                    <a:cubicBezTo>
                      <a:pt x="16176" y="16383"/>
                      <a:pt x="16189" y="16291"/>
                      <a:pt x="16203" y="16199"/>
                    </a:cubicBezTo>
                    <a:lnTo>
                      <a:pt x="14036" y="14036"/>
                    </a:lnTo>
                    <a:lnTo>
                      <a:pt x="14009" y="14008"/>
                    </a:lnTo>
                    <a:lnTo>
                      <a:pt x="13982" y="13981"/>
                    </a:lnTo>
                    <a:lnTo>
                      <a:pt x="6211" y="6207"/>
                    </a:lnTo>
                    <a:lnTo>
                      <a:pt x="6184" y="61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" name="Google Shape;297;p16"/>
              <p:cNvSpPr/>
              <p:nvPr/>
            </p:nvSpPr>
            <p:spPr>
              <a:xfrm>
                <a:off x="4898950" y="3035450"/>
                <a:ext cx="189175" cy="190300"/>
              </a:xfrm>
              <a:custGeom>
                <a:avLst/>
                <a:gdLst/>
                <a:ahLst/>
                <a:cxnLst/>
                <a:rect l="l" t="t" r="r" b="b"/>
                <a:pathLst>
                  <a:path w="7567" h="7612" extrusionOk="0">
                    <a:moveTo>
                      <a:pt x="1" y="0"/>
                    </a:moveTo>
                    <a:lnTo>
                      <a:pt x="1" y="314"/>
                    </a:lnTo>
                    <a:lnTo>
                      <a:pt x="5145" y="5458"/>
                    </a:lnTo>
                    <a:lnTo>
                      <a:pt x="5172" y="5486"/>
                    </a:lnTo>
                    <a:lnTo>
                      <a:pt x="5200" y="5513"/>
                    </a:lnTo>
                    <a:lnTo>
                      <a:pt x="7298" y="7612"/>
                    </a:lnTo>
                    <a:cubicBezTo>
                      <a:pt x="7390" y="7598"/>
                      <a:pt x="7479" y="7584"/>
                      <a:pt x="7567" y="7567"/>
                    </a:cubicBezTo>
                    <a:lnTo>
                      <a:pt x="5356" y="5356"/>
                    </a:lnTo>
                    <a:lnTo>
                      <a:pt x="5329" y="5329"/>
                    </a:lnTo>
                    <a:lnTo>
                      <a:pt x="5302" y="5302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" name="Google Shape;298;p16"/>
              <p:cNvSpPr/>
              <p:nvPr/>
            </p:nvSpPr>
            <p:spPr>
              <a:xfrm>
                <a:off x="4898025" y="2878500"/>
                <a:ext cx="300475" cy="303725"/>
              </a:xfrm>
              <a:custGeom>
                <a:avLst/>
                <a:gdLst/>
                <a:ahLst/>
                <a:cxnLst/>
                <a:rect l="l" t="t" r="r" b="b"/>
                <a:pathLst>
                  <a:path w="12019" h="12149" extrusionOk="0">
                    <a:moveTo>
                      <a:pt x="0" y="0"/>
                    </a:moveTo>
                    <a:lnTo>
                      <a:pt x="4" y="314"/>
                    </a:lnTo>
                    <a:lnTo>
                      <a:pt x="528" y="841"/>
                    </a:lnTo>
                    <a:lnTo>
                      <a:pt x="556" y="869"/>
                    </a:lnTo>
                    <a:lnTo>
                      <a:pt x="8303" y="8616"/>
                    </a:lnTo>
                    <a:lnTo>
                      <a:pt x="8330" y="8643"/>
                    </a:lnTo>
                    <a:lnTo>
                      <a:pt x="8357" y="8670"/>
                    </a:lnTo>
                    <a:lnTo>
                      <a:pt x="11835" y="12149"/>
                    </a:lnTo>
                    <a:cubicBezTo>
                      <a:pt x="11896" y="12108"/>
                      <a:pt x="11962" y="12063"/>
                      <a:pt x="12019" y="12022"/>
                    </a:cubicBezTo>
                    <a:lnTo>
                      <a:pt x="8514" y="8514"/>
                    </a:lnTo>
                    <a:lnTo>
                      <a:pt x="8487" y="8486"/>
                    </a:lnTo>
                    <a:lnTo>
                      <a:pt x="8459" y="8459"/>
                    </a:lnTo>
                    <a:lnTo>
                      <a:pt x="712" y="712"/>
                    </a:lnTo>
                    <a:lnTo>
                      <a:pt x="685" y="685"/>
                    </a:lnTo>
                    <a:lnTo>
                      <a:pt x="658" y="65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" name="Google Shape;299;p16"/>
              <p:cNvSpPr/>
              <p:nvPr/>
            </p:nvSpPr>
            <p:spPr>
              <a:xfrm>
                <a:off x="4897600" y="2800050"/>
                <a:ext cx="341900" cy="345975"/>
              </a:xfrm>
              <a:custGeom>
                <a:avLst/>
                <a:gdLst/>
                <a:ahLst/>
                <a:cxnLst/>
                <a:rect l="l" t="t" r="r" b="b"/>
                <a:pathLst>
                  <a:path w="13676" h="13839" extrusionOk="0">
                    <a:moveTo>
                      <a:pt x="1" y="1"/>
                    </a:moveTo>
                    <a:lnTo>
                      <a:pt x="1" y="314"/>
                    </a:lnTo>
                    <a:lnTo>
                      <a:pt x="2078" y="2392"/>
                    </a:lnTo>
                    <a:lnTo>
                      <a:pt x="2106" y="2419"/>
                    </a:lnTo>
                    <a:lnTo>
                      <a:pt x="2133" y="2446"/>
                    </a:lnTo>
                    <a:lnTo>
                      <a:pt x="9880" y="10193"/>
                    </a:lnTo>
                    <a:lnTo>
                      <a:pt x="9907" y="10221"/>
                    </a:lnTo>
                    <a:lnTo>
                      <a:pt x="13525" y="13839"/>
                    </a:lnTo>
                    <a:cubicBezTo>
                      <a:pt x="13576" y="13787"/>
                      <a:pt x="13627" y="13733"/>
                      <a:pt x="13675" y="13679"/>
                    </a:cubicBezTo>
                    <a:lnTo>
                      <a:pt x="10091" y="10091"/>
                    </a:lnTo>
                    <a:lnTo>
                      <a:pt x="10064" y="10064"/>
                    </a:lnTo>
                    <a:lnTo>
                      <a:pt x="2290" y="2290"/>
                    </a:lnTo>
                    <a:lnTo>
                      <a:pt x="2262" y="2262"/>
                    </a:lnTo>
                    <a:lnTo>
                      <a:pt x="2235" y="2235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" name="Google Shape;300;p16"/>
              <p:cNvSpPr/>
              <p:nvPr/>
            </p:nvSpPr>
            <p:spPr>
              <a:xfrm>
                <a:off x="4897100" y="2721600"/>
                <a:ext cx="374750" cy="379700"/>
              </a:xfrm>
              <a:custGeom>
                <a:avLst/>
                <a:gdLst/>
                <a:ahLst/>
                <a:cxnLst/>
                <a:rect l="l" t="t" r="r" b="b"/>
                <a:pathLst>
                  <a:path w="14990" h="15188" extrusionOk="0">
                    <a:moveTo>
                      <a:pt x="0" y="1"/>
                    </a:moveTo>
                    <a:lnTo>
                      <a:pt x="4" y="315"/>
                    </a:lnTo>
                    <a:lnTo>
                      <a:pt x="3659" y="3970"/>
                    </a:lnTo>
                    <a:lnTo>
                      <a:pt x="3686" y="3997"/>
                    </a:lnTo>
                    <a:lnTo>
                      <a:pt x="11460" y="11771"/>
                    </a:lnTo>
                    <a:lnTo>
                      <a:pt x="11488" y="11798"/>
                    </a:lnTo>
                    <a:lnTo>
                      <a:pt x="11515" y="11826"/>
                    </a:lnTo>
                    <a:lnTo>
                      <a:pt x="14877" y="15188"/>
                    </a:lnTo>
                    <a:cubicBezTo>
                      <a:pt x="14914" y="15120"/>
                      <a:pt x="14952" y="15056"/>
                      <a:pt x="14990" y="14991"/>
                    </a:cubicBezTo>
                    <a:lnTo>
                      <a:pt x="11672" y="11669"/>
                    </a:lnTo>
                    <a:lnTo>
                      <a:pt x="11644" y="11642"/>
                    </a:lnTo>
                    <a:lnTo>
                      <a:pt x="11617" y="11614"/>
                    </a:lnTo>
                    <a:lnTo>
                      <a:pt x="3870" y="3867"/>
                    </a:lnTo>
                    <a:lnTo>
                      <a:pt x="3843" y="384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" name="Google Shape;301;p16"/>
              <p:cNvSpPr/>
              <p:nvPr/>
            </p:nvSpPr>
            <p:spPr>
              <a:xfrm>
                <a:off x="4898700" y="2996200"/>
                <a:ext cx="220950" cy="222650"/>
              </a:xfrm>
              <a:custGeom>
                <a:avLst/>
                <a:gdLst/>
                <a:ahLst/>
                <a:cxnLst/>
                <a:rect l="l" t="t" r="r" b="b"/>
                <a:pathLst>
                  <a:path w="8838" h="8906" extrusionOk="0">
                    <a:moveTo>
                      <a:pt x="1" y="1"/>
                    </a:moveTo>
                    <a:lnTo>
                      <a:pt x="4" y="314"/>
                    </a:lnTo>
                    <a:lnTo>
                      <a:pt x="5935" y="6248"/>
                    </a:lnTo>
                    <a:lnTo>
                      <a:pt x="5962" y="6276"/>
                    </a:lnTo>
                    <a:lnTo>
                      <a:pt x="5990" y="6303"/>
                    </a:lnTo>
                    <a:lnTo>
                      <a:pt x="8592" y="8905"/>
                    </a:lnTo>
                    <a:cubicBezTo>
                      <a:pt x="8674" y="8882"/>
                      <a:pt x="8756" y="8861"/>
                      <a:pt x="8838" y="8837"/>
                    </a:cubicBezTo>
                    <a:lnTo>
                      <a:pt x="6146" y="6146"/>
                    </a:lnTo>
                    <a:lnTo>
                      <a:pt x="6119" y="6119"/>
                    </a:lnTo>
                    <a:lnTo>
                      <a:pt x="6092" y="609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" name="Google Shape;302;p16"/>
              <p:cNvSpPr/>
              <p:nvPr/>
            </p:nvSpPr>
            <p:spPr>
              <a:xfrm>
                <a:off x="4898275" y="2917750"/>
                <a:ext cx="276400" cy="279050"/>
              </a:xfrm>
              <a:custGeom>
                <a:avLst/>
                <a:gdLst/>
                <a:ahLst/>
                <a:cxnLst/>
                <a:rect l="l" t="t" r="r" b="b"/>
                <a:pathLst>
                  <a:path w="11056" h="11162" extrusionOk="0">
                    <a:moveTo>
                      <a:pt x="1" y="1"/>
                    </a:moveTo>
                    <a:lnTo>
                      <a:pt x="1" y="314"/>
                    </a:lnTo>
                    <a:lnTo>
                      <a:pt x="7512" y="7826"/>
                    </a:lnTo>
                    <a:lnTo>
                      <a:pt x="7540" y="7853"/>
                    </a:lnTo>
                    <a:lnTo>
                      <a:pt x="7567" y="7881"/>
                    </a:lnTo>
                    <a:lnTo>
                      <a:pt x="10851" y="11161"/>
                    </a:lnTo>
                    <a:cubicBezTo>
                      <a:pt x="10919" y="11127"/>
                      <a:pt x="10987" y="11093"/>
                      <a:pt x="11056" y="11056"/>
                    </a:cubicBezTo>
                    <a:lnTo>
                      <a:pt x="7724" y="7724"/>
                    </a:lnTo>
                    <a:lnTo>
                      <a:pt x="7696" y="7697"/>
                    </a:lnTo>
                    <a:lnTo>
                      <a:pt x="7669" y="7669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" name="Google Shape;303;p16"/>
              <p:cNvSpPr/>
              <p:nvPr/>
            </p:nvSpPr>
            <p:spPr>
              <a:xfrm>
                <a:off x="4897775" y="2839325"/>
                <a:ext cx="322375" cy="325950"/>
              </a:xfrm>
              <a:custGeom>
                <a:avLst/>
                <a:gdLst/>
                <a:ahLst/>
                <a:cxnLst/>
                <a:rect l="l" t="t" r="r" b="b"/>
                <a:pathLst>
                  <a:path w="12895" h="13038" extrusionOk="0">
                    <a:moveTo>
                      <a:pt x="0" y="0"/>
                    </a:moveTo>
                    <a:lnTo>
                      <a:pt x="4" y="314"/>
                    </a:lnTo>
                    <a:lnTo>
                      <a:pt x="1291" y="1601"/>
                    </a:lnTo>
                    <a:lnTo>
                      <a:pt x="1318" y="1628"/>
                    </a:lnTo>
                    <a:lnTo>
                      <a:pt x="1346" y="1656"/>
                    </a:lnTo>
                    <a:lnTo>
                      <a:pt x="9093" y="9403"/>
                    </a:lnTo>
                    <a:lnTo>
                      <a:pt x="9120" y="9430"/>
                    </a:lnTo>
                    <a:lnTo>
                      <a:pt x="12728" y="13037"/>
                    </a:lnTo>
                    <a:cubicBezTo>
                      <a:pt x="12782" y="12990"/>
                      <a:pt x="12840" y="12939"/>
                      <a:pt x="12895" y="12891"/>
                    </a:cubicBezTo>
                    <a:lnTo>
                      <a:pt x="9304" y="9301"/>
                    </a:lnTo>
                    <a:lnTo>
                      <a:pt x="9277" y="9273"/>
                    </a:lnTo>
                    <a:lnTo>
                      <a:pt x="1475" y="1472"/>
                    </a:lnTo>
                    <a:lnTo>
                      <a:pt x="1448" y="144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" name="Google Shape;304;p16"/>
              <p:cNvSpPr/>
              <p:nvPr/>
            </p:nvSpPr>
            <p:spPr>
              <a:xfrm>
                <a:off x="4897350" y="2760800"/>
                <a:ext cx="359425" cy="363925"/>
              </a:xfrm>
              <a:custGeom>
                <a:avLst/>
                <a:gdLst/>
                <a:ahLst/>
                <a:cxnLst/>
                <a:rect l="l" t="t" r="r" b="b"/>
                <a:pathLst>
                  <a:path w="14377" h="14557" extrusionOk="0">
                    <a:moveTo>
                      <a:pt x="0" y="0"/>
                    </a:moveTo>
                    <a:lnTo>
                      <a:pt x="0" y="313"/>
                    </a:lnTo>
                    <a:lnTo>
                      <a:pt x="2868" y="3182"/>
                    </a:lnTo>
                    <a:lnTo>
                      <a:pt x="2896" y="3209"/>
                    </a:lnTo>
                    <a:lnTo>
                      <a:pt x="2923" y="3236"/>
                    </a:lnTo>
                    <a:lnTo>
                      <a:pt x="10670" y="10983"/>
                    </a:lnTo>
                    <a:lnTo>
                      <a:pt x="10697" y="11011"/>
                    </a:lnTo>
                    <a:lnTo>
                      <a:pt x="10725" y="11038"/>
                    </a:lnTo>
                    <a:lnTo>
                      <a:pt x="14244" y="14557"/>
                    </a:lnTo>
                    <a:cubicBezTo>
                      <a:pt x="14288" y="14499"/>
                      <a:pt x="14332" y="14438"/>
                      <a:pt x="14376" y="14376"/>
                    </a:cubicBezTo>
                    <a:lnTo>
                      <a:pt x="10881" y="10881"/>
                    </a:lnTo>
                    <a:lnTo>
                      <a:pt x="10854" y="10854"/>
                    </a:lnTo>
                    <a:lnTo>
                      <a:pt x="10827" y="10827"/>
                    </a:lnTo>
                    <a:lnTo>
                      <a:pt x="3080" y="3080"/>
                    </a:lnTo>
                    <a:lnTo>
                      <a:pt x="3052" y="3052"/>
                    </a:lnTo>
                    <a:lnTo>
                      <a:pt x="3025" y="30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" name="Google Shape;305;p16"/>
              <p:cNvSpPr/>
              <p:nvPr/>
            </p:nvSpPr>
            <p:spPr>
              <a:xfrm>
                <a:off x="4899375" y="3113900"/>
                <a:ext cx="115000" cy="115000"/>
              </a:xfrm>
              <a:custGeom>
                <a:avLst/>
                <a:gdLst/>
                <a:ahLst/>
                <a:cxnLst/>
                <a:rect l="l" t="t" r="r" b="b"/>
                <a:pathLst>
                  <a:path w="4600" h="4600" extrusionOk="0">
                    <a:moveTo>
                      <a:pt x="1" y="0"/>
                    </a:moveTo>
                    <a:lnTo>
                      <a:pt x="4" y="314"/>
                    </a:lnTo>
                    <a:lnTo>
                      <a:pt x="3568" y="3878"/>
                    </a:lnTo>
                    <a:lnTo>
                      <a:pt x="3595" y="3905"/>
                    </a:lnTo>
                    <a:lnTo>
                      <a:pt x="3622" y="3931"/>
                    </a:lnTo>
                    <a:lnTo>
                      <a:pt x="4266" y="4576"/>
                    </a:lnTo>
                    <a:cubicBezTo>
                      <a:pt x="4378" y="4586"/>
                      <a:pt x="4491" y="4593"/>
                      <a:pt x="4600" y="4599"/>
                    </a:cubicBezTo>
                    <a:lnTo>
                      <a:pt x="3779" y="3779"/>
                    </a:lnTo>
                    <a:lnTo>
                      <a:pt x="3752" y="3751"/>
                    </a:lnTo>
                    <a:lnTo>
                      <a:pt x="3724" y="372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" name="Google Shape;306;p16"/>
              <p:cNvSpPr/>
              <p:nvPr/>
            </p:nvSpPr>
            <p:spPr>
              <a:xfrm>
                <a:off x="4899225" y="3074625"/>
                <a:ext cx="154075" cy="154625"/>
              </a:xfrm>
              <a:custGeom>
                <a:avLst/>
                <a:gdLst/>
                <a:ahLst/>
                <a:cxnLst/>
                <a:rect l="l" t="t" r="r" b="b"/>
                <a:pathLst>
                  <a:path w="6163" h="6185" extrusionOk="0">
                    <a:moveTo>
                      <a:pt x="0" y="1"/>
                    </a:moveTo>
                    <a:lnTo>
                      <a:pt x="0" y="318"/>
                    </a:lnTo>
                    <a:lnTo>
                      <a:pt x="4354" y="4672"/>
                    </a:lnTo>
                    <a:lnTo>
                      <a:pt x="4381" y="4699"/>
                    </a:lnTo>
                    <a:lnTo>
                      <a:pt x="5870" y="6184"/>
                    </a:lnTo>
                    <a:cubicBezTo>
                      <a:pt x="5969" y="6180"/>
                      <a:pt x="6064" y="6174"/>
                      <a:pt x="6163" y="6167"/>
                    </a:cubicBezTo>
                    <a:lnTo>
                      <a:pt x="4565" y="4570"/>
                    </a:lnTo>
                    <a:lnTo>
                      <a:pt x="4538" y="454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" name="Google Shape;307;p16"/>
              <p:cNvSpPr/>
              <p:nvPr/>
            </p:nvSpPr>
            <p:spPr>
              <a:xfrm>
                <a:off x="5198925" y="2485200"/>
                <a:ext cx="135175" cy="131750"/>
              </a:xfrm>
              <a:custGeom>
                <a:avLst/>
                <a:gdLst/>
                <a:ahLst/>
                <a:cxnLst/>
                <a:rect l="l" t="t" r="r" b="b"/>
                <a:pathLst>
                  <a:path w="5407" h="5270" extrusionOk="0">
                    <a:moveTo>
                      <a:pt x="0" y="0"/>
                    </a:moveTo>
                    <a:lnTo>
                      <a:pt x="2508" y="2507"/>
                    </a:lnTo>
                    <a:lnTo>
                      <a:pt x="2535" y="2535"/>
                    </a:lnTo>
                    <a:lnTo>
                      <a:pt x="2562" y="2562"/>
                    </a:lnTo>
                    <a:lnTo>
                      <a:pt x="5270" y="5270"/>
                    </a:lnTo>
                    <a:cubicBezTo>
                      <a:pt x="5315" y="5213"/>
                      <a:pt x="5363" y="5155"/>
                      <a:pt x="5407" y="5093"/>
                    </a:cubicBezTo>
                    <a:lnTo>
                      <a:pt x="2715" y="2405"/>
                    </a:lnTo>
                    <a:lnTo>
                      <a:pt x="2688" y="2378"/>
                    </a:lnTo>
                    <a:lnTo>
                      <a:pt x="2661" y="2351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" name="Google Shape;308;p16"/>
              <p:cNvSpPr/>
              <p:nvPr/>
            </p:nvSpPr>
            <p:spPr>
              <a:xfrm>
                <a:off x="5159925" y="2485200"/>
                <a:ext cx="156300" cy="152550"/>
              </a:xfrm>
              <a:custGeom>
                <a:avLst/>
                <a:gdLst/>
                <a:ahLst/>
                <a:cxnLst/>
                <a:rect l="l" t="t" r="r" b="b"/>
                <a:pathLst>
                  <a:path w="6252" h="6102" extrusionOk="0">
                    <a:moveTo>
                      <a:pt x="0" y="0"/>
                    </a:moveTo>
                    <a:lnTo>
                      <a:pt x="3288" y="3287"/>
                    </a:lnTo>
                    <a:lnTo>
                      <a:pt x="3315" y="3315"/>
                    </a:lnTo>
                    <a:lnTo>
                      <a:pt x="6101" y="6101"/>
                    </a:lnTo>
                    <a:cubicBezTo>
                      <a:pt x="6153" y="6047"/>
                      <a:pt x="6203" y="5996"/>
                      <a:pt x="6252" y="5941"/>
                    </a:cubicBezTo>
                    <a:lnTo>
                      <a:pt x="3495" y="3185"/>
                    </a:lnTo>
                    <a:lnTo>
                      <a:pt x="3468" y="3158"/>
                    </a:lnTo>
                    <a:lnTo>
                      <a:pt x="3441" y="313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" name="Google Shape;309;p16"/>
              <p:cNvSpPr/>
              <p:nvPr/>
            </p:nvSpPr>
            <p:spPr>
              <a:xfrm>
                <a:off x="5003900" y="2485200"/>
                <a:ext cx="246225" cy="244175"/>
              </a:xfrm>
              <a:custGeom>
                <a:avLst/>
                <a:gdLst/>
                <a:ahLst/>
                <a:cxnLst/>
                <a:rect l="l" t="t" r="r" b="b"/>
                <a:pathLst>
                  <a:path w="9849" h="9767" extrusionOk="0">
                    <a:moveTo>
                      <a:pt x="0" y="0"/>
                    </a:moveTo>
                    <a:lnTo>
                      <a:pt x="6435" y="6432"/>
                    </a:lnTo>
                    <a:lnTo>
                      <a:pt x="6463" y="6460"/>
                    </a:lnTo>
                    <a:lnTo>
                      <a:pt x="9771" y="9767"/>
                    </a:lnTo>
                    <a:cubicBezTo>
                      <a:pt x="9791" y="9689"/>
                      <a:pt x="9821" y="9611"/>
                      <a:pt x="9848" y="9535"/>
                    </a:cubicBezTo>
                    <a:lnTo>
                      <a:pt x="6592" y="6279"/>
                    </a:lnTo>
                    <a:lnTo>
                      <a:pt x="6565" y="625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" name="Google Shape;310;p16"/>
              <p:cNvSpPr/>
              <p:nvPr/>
            </p:nvSpPr>
            <p:spPr>
              <a:xfrm>
                <a:off x="4898450" y="2956950"/>
                <a:ext cx="249900" cy="2521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10087" extrusionOk="0">
                    <a:moveTo>
                      <a:pt x="0" y="0"/>
                    </a:moveTo>
                    <a:lnTo>
                      <a:pt x="4" y="316"/>
                    </a:lnTo>
                    <a:lnTo>
                      <a:pt x="6753" y="7065"/>
                    </a:lnTo>
                    <a:lnTo>
                      <a:pt x="6780" y="7093"/>
                    </a:lnTo>
                    <a:lnTo>
                      <a:pt x="9774" y="10087"/>
                    </a:lnTo>
                    <a:cubicBezTo>
                      <a:pt x="9849" y="10057"/>
                      <a:pt x="9921" y="10026"/>
                      <a:pt x="9996" y="9995"/>
                    </a:cubicBezTo>
                    <a:lnTo>
                      <a:pt x="6909" y="6909"/>
                    </a:lnTo>
                    <a:lnTo>
                      <a:pt x="6882" y="68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" name="Google Shape;311;p16"/>
              <p:cNvSpPr/>
              <p:nvPr/>
            </p:nvSpPr>
            <p:spPr>
              <a:xfrm>
                <a:off x="4896825" y="2682350"/>
                <a:ext cx="387800" cy="393175"/>
              </a:xfrm>
              <a:custGeom>
                <a:avLst/>
                <a:gdLst/>
                <a:ahLst/>
                <a:cxnLst/>
                <a:rect l="l" t="t" r="r" b="b"/>
                <a:pathLst>
                  <a:path w="15512" h="15727" extrusionOk="0">
                    <a:moveTo>
                      <a:pt x="1" y="0"/>
                    </a:moveTo>
                    <a:lnTo>
                      <a:pt x="4" y="314"/>
                    </a:lnTo>
                    <a:lnTo>
                      <a:pt x="4450" y="4760"/>
                    </a:lnTo>
                    <a:lnTo>
                      <a:pt x="4477" y="4787"/>
                    </a:lnTo>
                    <a:lnTo>
                      <a:pt x="12279" y="12588"/>
                    </a:lnTo>
                    <a:lnTo>
                      <a:pt x="12306" y="12616"/>
                    </a:lnTo>
                    <a:lnTo>
                      <a:pt x="15416" y="15726"/>
                    </a:lnTo>
                    <a:cubicBezTo>
                      <a:pt x="15450" y="15654"/>
                      <a:pt x="15480" y="15583"/>
                      <a:pt x="15512" y="15511"/>
                    </a:cubicBezTo>
                    <a:lnTo>
                      <a:pt x="12435" y="12432"/>
                    </a:lnTo>
                    <a:lnTo>
                      <a:pt x="12408" y="12404"/>
                    </a:lnTo>
                    <a:lnTo>
                      <a:pt x="4661" y="4657"/>
                    </a:lnTo>
                    <a:lnTo>
                      <a:pt x="4634" y="463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" name="Google Shape;312;p16"/>
              <p:cNvSpPr/>
              <p:nvPr/>
            </p:nvSpPr>
            <p:spPr>
              <a:xfrm>
                <a:off x="4899900" y="3192325"/>
                <a:ext cx="14925" cy="15025"/>
              </a:xfrm>
              <a:custGeom>
                <a:avLst/>
                <a:gdLst/>
                <a:ahLst/>
                <a:cxnLst/>
                <a:rect l="l" t="t" r="r" b="b"/>
                <a:pathLst>
                  <a:path w="597" h="601" extrusionOk="0">
                    <a:moveTo>
                      <a:pt x="0" y="1"/>
                    </a:moveTo>
                    <a:lnTo>
                      <a:pt x="0" y="315"/>
                    </a:lnTo>
                    <a:lnTo>
                      <a:pt x="65" y="382"/>
                    </a:lnTo>
                    <a:cubicBezTo>
                      <a:pt x="242" y="458"/>
                      <a:pt x="420" y="532"/>
                      <a:pt x="596" y="601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" name="Google Shape;313;p16"/>
              <p:cNvSpPr/>
              <p:nvPr/>
            </p:nvSpPr>
            <p:spPr>
              <a:xfrm>
                <a:off x="4899650" y="3153175"/>
                <a:ext cx="70125" cy="70100"/>
              </a:xfrm>
              <a:custGeom>
                <a:avLst/>
                <a:gdLst/>
                <a:ahLst/>
                <a:cxnLst/>
                <a:rect l="l" t="t" r="r" b="b"/>
                <a:pathLst>
                  <a:path w="2805" h="2804" extrusionOk="0">
                    <a:moveTo>
                      <a:pt x="0" y="0"/>
                    </a:moveTo>
                    <a:lnTo>
                      <a:pt x="0" y="313"/>
                    </a:lnTo>
                    <a:lnTo>
                      <a:pt x="2405" y="2715"/>
                    </a:lnTo>
                    <a:cubicBezTo>
                      <a:pt x="2538" y="2746"/>
                      <a:pt x="2671" y="2777"/>
                      <a:pt x="2804" y="2804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" name="Google Shape;314;p16"/>
              <p:cNvSpPr/>
              <p:nvPr/>
            </p:nvSpPr>
            <p:spPr>
              <a:xfrm>
                <a:off x="5276925" y="2485200"/>
                <a:ext cx="83325" cy="81775"/>
              </a:xfrm>
              <a:custGeom>
                <a:avLst/>
                <a:gdLst/>
                <a:ahLst/>
                <a:cxnLst/>
                <a:rect l="l" t="t" r="r" b="b"/>
                <a:pathLst>
                  <a:path w="3333" h="3271" extrusionOk="0">
                    <a:moveTo>
                      <a:pt x="1" y="0"/>
                    </a:moveTo>
                    <a:lnTo>
                      <a:pt x="975" y="974"/>
                    </a:lnTo>
                    <a:lnTo>
                      <a:pt x="1002" y="1002"/>
                    </a:lnTo>
                    <a:lnTo>
                      <a:pt x="3271" y="3271"/>
                    </a:lnTo>
                    <a:cubicBezTo>
                      <a:pt x="3295" y="3189"/>
                      <a:pt x="3315" y="3103"/>
                      <a:pt x="3333" y="3021"/>
                    </a:cubicBezTo>
                    <a:lnTo>
                      <a:pt x="1128" y="818"/>
                    </a:lnTo>
                    <a:lnTo>
                      <a:pt x="1101" y="790"/>
                    </a:lnTo>
                    <a:lnTo>
                      <a:pt x="31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" name="Google Shape;315;p16"/>
              <p:cNvSpPr/>
              <p:nvPr/>
            </p:nvSpPr>
            <p:spPr>
              <a:xfrm>
                <a:off x="5237925" y="2485200"/>
                <a:ext cx="111600" cy="108875"/>
              </a:xfrm>
              <a:custGeom>
                <a:avLst/>
                <a:gdLst/>
                <a:ahLst/>
                <a:cxnLst/>
                <a:rect l="l" t="t" r="r" b="b"/>
                <a:pathLst>
                  <a:path w="4464" h="4355" extrusionOk="0">
                    <a:moveTo>
                      <a:pt x="1" y="0"/>
                    </a:moveTo>
                    <a:lnTo>
                      <a:pt x="1755" y="1754"/>
                    </a:lnTo>
                    <a:lnTo>
                      <a:pt x="1782" y="1782"/>
                    </a:lnTo>
                    <a:lnTo>
                      <a:pt x="4355" y="4354"/>
                    </a:lnTo>
                    <a:cubicBezTo>
                      <a:pt x="4391" y="4285"/>
                      <a:pt x="4426" y="4218"/>
                      <a:pt x="4463" y="4150"/>
                    </a:cubicBezTo>
                    <a:lnTo>
                      <a:pt x="1908" y="1598"/>
                    </a:lnTo>
                    <a:lnTo>
                      <a:pt x="1885" y="1570"/>
                    </a:lnTo>
                    <a:lnTo>
                      <a:pt x="1881" y="1570"/>
                    </a:lnTo>
                    <a:lnTo>
                      <a:pt x="31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" name="Google Shape;316;p16"/>
              <p:cNvSpPr/>
              <p:nvPr/>
            </p:nvSpPr>
            <p:spPr>
              <a:xfrm>
                <a:off x="5120925" y="2485200"/>
                <a:ext cx="176475" cy="172750"/>
              </a:xfrm>
              <a:custGeom>
                <a:avLst/>
                <a:gdLst/>
                <a:ahLst/>
                <a:cxnLst/>
                <a:rect l="l" t="t" r="r" b="b"/>
                <a:pathLst>
                  <a:path w="7059" h="6910" extrusionOk="0">
                    <a:moveTo>
                      <a:pt x="0" y="0"/>
                    </a:moveTo>
                    <a:lnTo>
                      <a:pt x="4068" y="4068"/>
                    </a:lnTo>
                    <a:lnTo>
                      <a:pt x="4095" y="4092"/>
                    </a:lnTo>
                    <a:lnTo>
                      <a:pt x="4122" y="4119"/>
                    </a:lnTo>
                    <a:lnTo>
                      <a:pt x="6909" y="6909"/>
                    </a:lnTo>
                    <a:cubicBezTo>
                      <a:pt x="6960" y="6854"/>
                      <a:pt x="7011" y="6800"/>
                      <a:pt x="7059" y="6746"/>
                    </a:cubicBezTo>
                    <a:lnTo>
                      <a:pt x="4275" y="3966"/>
                    </a:lnTo>
                    <a:lnTo>
                      <a:pt x="4248" y="3938"/>
                    </a:lnTo>
                    <a:lnTo>
                      <a:pt x="4224" y="391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" name="Google Shape;317;p16"/>
              <p:cNvSpPr/>
              <p:nvPr/>
            </p:nvSpPr>
            <p:spPr>
              <a:xfrm>
                <a:off x="4964875" y="2485200"/>
                <a:ext cx="279450" cy="279450"/>
              </a:xfrm>
              <a:custGeom>
                <a:avLst/>
                <a:gdLst/>
                <a:ahLst/>
                <a:cxnLst/>
                <a:rect l="l" t="t" r="r" b="b"/>
                <a:pathLst>
                  <a:path w="11178" h="11178" extrusionOk="0">
                    <a:moveTo>
                      <a:pt x="0" y="0"/>
                    </a:moveTo>
                    <a:lnTo>
                      <a:pt x="7189" y="7185"/>
                    </a:lnTo>
                    <a:lnTo>
                      <a:pt x="7216" y="7212"/>
                    </a:lnTo>
                    <a:lnTo>
                      <a:pt x="7244" y="7240"/>
                    </a:lnTo>
                    <a:lnTo>
                      <a:pt x="11178" y="11177"/>
                    </a:lnTo>
                    <a:cubicBezTo>
                      <a:pt x="11175" y="11072"/>
                      <a:pt x="11175" y="10966"/>
                      <a:pt x="11178" y="10861"/>
                    </a:cubicBezTo>
                    <a:lnTo>
                      <a:pt x="7400" y="7086"/>
                    </a:lnTo>
                    <a:lnTo>
                      <a:pt x="7373" y="7059"/>
                    </a:lnTo>
                    <a:lnTo>
                      <a:pt x="7346" y="7032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" name="Google Shape;318;p16"/>
              <p:cNvSpPr/>
              <p:nvPr/>
            </p:nvSpPr>
            <p:spPr>
              <a:xfrm>
                <a:off x="5042900" y="2485200"/>
                <a:ext cx="219750" cy="216850"/>
              </a:xfrm>
              <a:custGeom>
                <a:avLst/>
                <a:gdLst/>
                <a:ahLst/>
                <a:cxnLst/>
                <a:rect l="l" t="t" r="r" b="b"/>
                <a:pathLst>
                  <a:path w="8790" h="8674" extrusionOk="0">
                    <a:moveTo>
                      <a:pt x="0" y="0"/>
                    </a:moveTo>
                    <a:lnTo>
                      <a:pt x="5628" y="5625"/>
                    </a:lnTo>
                    <a:lnTo>
                      <a:pt x="5656" y="5652"/>
                    </a:lnTo>
                    <a:lnTo>
                      <a:pt x="5683" y="5679"/>
                    </a:lnTo>
                    <a:lnTo>
                      <a:pt x="8677" y="8674"/>
                    </a:lnTo>
                    <a:cubicBezTo>
                      <a:pt x="8714" y="8609"/>
                      <a:pt x="8749" y="8540"/>
                      <a:pt x="8790" y="8476"/>
                    </a:cubicBezTo>
                    <a:lnTo>
                      <a:pt x="5840" y="5526"/>
                    </a:lnTo>
                    <a:lnTo>
                      <a:pt x="5812" y="5499"/>
                    </a:lnTo>
                    <a:lnTo>
                      <a:pt x="5785" y="547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" name="Google Shape;319;p16"/>
              <p:cNvSpPr/>
              <p:nvPr/>
            </p:nvSpPr>
            <p:spPr>
              <a:xfrm>
                <a:off x="4895975" y="2525375"/>
                <a:ext cx="403625" cy="411475"/>
              </a:xfrm>
              <a:custGeom>
                <a:avLst/>
                <a:gdLst/>
                <a:ahLst/>
                <a:cxnLst/>
                <a:rect l="l" t="t" r="r" b="b"/>
                <a:pathLst>
                  <a:path w="16145" h="16459" extrusionOk="0">
                    <a:moveTo>
                      <a:pt x="0" y="1"/>
                    </a:moveTo>
                    <a:lnTo>
                      <a:pt x="0" y="32"/>
                    </a:lnTo>
                    <a:lnTo>
                      <a:pt x="0" y="318"/>
                    </a:lnTo>
                    <a:lnTo>
                      <a:pt x="7604" y="7919"/>
                    </a:lnTo>
                    <a:lnTo>
                      <a:pt x="7632" y="7946"/>
                    </a:lnTo>
                    <a:lnTo>
                      <a:pt x="7659" y="7973"/>
                    </a:lnTo>
                    <a:lnTo>
                      <a:pt x="15406" y="15719"/>
                    </a:lnTo>
                    <a:lnTo>
                      <a:pt x="15433" y="15747"/>
                    </a:lnTo>
                    <a:lnTo>
                      <a:pt x="15460" y="15774"/>
                    </a:lnTo>
                    <a:lnTo>
                      <a:pt x="16145" y="16458"/>
                    </a:lnTo>
                    <a:cubicBezTo>
                      <a:pt x="16118" y="16326"/>
                      <a:pt x="16087" y="16189"/>
                      <a:pt x="16053" y="16057"/>
                    </a:cubicBezTo>
                    <a:lnTo>
                      <a:pt x="15613" y="15617"/>
                    </a:lnTo>
                    <a:lnTo>
                      <a:pt x="15586" y="15590"/>
                    </a:lnTo>
                    <a:lnTo>
                      <a:pt x="15559" y="15563"/>
                    </a:lnTo>
                    <a:lnTo>
                      <a:pt x="7816" y="7816"/>
                    </a:lnTo>
                    <a:lnTo>
                      <a:pt x="7788" y="7789"/>
                    </a:lnTo>
                    <a:lnTo>
                      <a:pt x="7761" y="7762"/>
                    </a:lnTo>
                    <a:lnTo>
                      <a:pt x="14" y="18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" name="Google Shape;320;p16"/>
              <p:cNvSpPr/>
              <p:nvPr/>
            </p:nvSpPr>
            <p:spPr>
              <a:xfrm>
                <a:off x="5081900" y="2485200"/>
                <a:ext cx="197175" cy="193700"/>
              </a:xfrm>
              <a:custGeom>
                <a:avLst/>
                <a:gdLst/>
                <a:ahLst/>
                <a:cxnLst/>
                <a:rect l="l" t="t" r="r" b="b"/>
                <a:pathLst>
                  <a:path w="7887" h="7748" extrusionOk="0">
                    <a:moveTo>
                      <a:pt x="0" y="0"/>
                    </a:moveTo>
                    <a:lnTo>
                      <a:pt x="4848" y="4845"/>
                    </a:lnTo>
                    <a:lnTo>
                      <a:pt x="4876" y="4872"/>
                    </a:lnTo>
                    <a:lnTo>
                      <a:pt x="4903" y="4899"/>
                    </a:lnTo>
                    <a:lnTo>
                      <a:pt x="7747" y="7747"/>
                    </a:lnTo>
                    <a:cubicBezTo>
                      <a:pt x="7795" y="7689"/>
                      <a:pt x="7840" y="7631"/>
                      <a:pt x="7887" y="7573"/>
                    </a:cubicBezTo>
                    <a:lnTo>
                      <a:pt x="5056" y="4746"/>
                    </a:lnTo>
                    <a:lnTo>
                      <a:pt x="5032" y="4718"/>
                    </a:lnTo>
                    <a:lnTo>
                      <a:pt x="5005" y="4691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" name="Google Shape;321;p16"/>
              <p:cNvSpPr/>
              <p:nvPr/>
            </p:nvSpPr>
            <p:spPr>
              <a:xfrm>
                <a:off x="4895725" y="2486225"/>
                <a:ext cx="384475" cy="392300"/>
              </a:xfrm>
              <a:custGeom>
                <a:avLst/>
                <a:gdLst/>
                <a:ahLst/>
                <a:cxnLst/>
                <a:rect l="l" t="t" r="r" b="b"/>
                <a:pathLst>
                  <a:path w="15379" h="15692" extrusionOk="0">
                    <a:moveTo>
                      <a:pt x="1" y="0"/>
                    </a:moveTo>
                    <a:lnTo>
                      <a:pt x="4" y="313"/>
                    </a:lnTo>
                    <a:lnTo>
                      <a:pt x="620" y="933"/>
                    </a:lnTo>
                    <a:lnTo>
                      <a:pt x="648" y="961"/>
                    </a:lnTo>
                    <a:lnTo>
                      <a:pt x="8395" y="8704"/>
                    </a:lnTo>
                    <a:lnTo>
                      <a:pt x="8422" y="8732"/>
                    </a:lnTo>
                    <a:lnTo>
                      <a:pt x="8449" y="8759"/>
                    </a:lnTo>
                    <a:lnTo>
                      <a:pt x="15378" y="15691"/>
                    </a:lnTo>
                    <a:cubicBezTo>
                      <a:pt x="15300" y="15507"/>
                      <a:pt x="15222" y="15323"/>
                      <a:pt x="15140" y="15139"/>
                    </a:cubicBezTo>
                    <a:lnTo>
                      <a:pt x="8606" y="8602"/>
                    </a:lnTo>
                    <a:lnTo>
                      <a:pt x="8579" y="8578"/>
                    </a:lnTo>
                    <a:lnTo>
                      <a:pt x="8551" y="8551"/>
                    </a:lnTo>
                    <a:lnTo>
                      <a:pt x="804" y="804"/>
                    </a:lnTo>
                    <a:lnTo>
                      <a:pt x="777" y="777"/>
                    </a:lnTo>
                    <a:lnTo>
                      <a:pt x="750" y="749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" name="Google Shape;322;p16"/>
              <p:cNvSpPr/>
              <p:nvPr/>
            </p:nvSpPr>
            <p:spPr>
              <a:xfrm>
                <a:off x="4925875" y="2485200"/>
                <a:ext cx="327650" cy="327575"/>
              </a:xfrm>
              <a:custGeom>
                <a:avLst/>
                <a:gdLst/>
                <a:ahLst/>
                <a:cxnLst/>
                <a:rect l="l" t="t" r="r" b="b"/>
                <a:pathLst>
                  <a:path w="13106" h="13103" extrusionOk="0">
                    <a:moveTo>
                      <a:pt x="0" y="0"/>
                    </a:moveTo>
                    <a:lnTo>
                      <a:pt x="167" y="167"/>
                    </a:lnTo>
                    <a:lnTo>
                      <a:pt x="194" y="194"/>
                    </a:lnTo>
                    <a:lnTo>
                      <a:pt x="222" y="221"/>
                    </a:lnTo>
                    <a:lnTo>
                      <a:pt x="7969" y="7965"/>
                    </a:lnTo>
                    <a:lnTo>
                      <a:pt x="7996" y="7993"/>
                    </a:lnTo>
                    <a:lnTo>
                      <a:pt x="13106" y="13103"/>
                    </a:lnTo>
                    <a:cubicBezTo>
                      <a:pt x="13059" y="12955"/>
                      <a:pt x="13018" y="12809"/>
                      <a:pt x="12977" y="12663"/>
                    </a:cubicBezTo>
                    <a:lnTo>
                      <a:pt x="8180" y="7866"/>
                    </a:lnTo>
                    <a:lnTo>
                      <a:pt x="8153" y="7839"/>
                    </a:lnTo>
                    <a:lnTo>
                      <a:pt x="378" y="65"/>
                    </a:lnTo>
                    <a:lnTo>
                      <a:pt x="351" y="37"/>
                    </a:lnTo>
                    <a:lnTo>
                      <a:pt x="324" y="10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23" name="Google Shape;323;p16"/>
          <p:cNvSpPr/>
          <p:nvPr/>
        </p:nvSpPr>
        <p:spPr>
          <a:xfrm rot="10800000">
            <a:off x="-25632" y="330110"/>
            <a:ext cx="1733468" cy="4824215"/>
          </a:xfrm>
          <a:custGeom>
            <a:avLst/>
            <a:gdLst/>
            <a:ahLst/>
            <a:cxnLst/>
            <a:rect l="l" t="t" r="r" b="b"/>
            <a:pathLst>
              <a:path w="49457" h="56384" extrusionOk="0">
                <a:moveTo>
                  <a:pt x="26052" y="1"/>
                </a:moveTo>
                <a:cubicBezTo>
                  <a:pt x="26452" y="1670"/>
                  <a:pt x="26646" y="3363"/>
                  <a:pt x="26302" y="5033"/>
                </a:cubicBezTo>
                <a:cubicBezTo>
                  <a:pt x="25788" y="7540"/>
                  <a:pt x="23582" y="9869"/>
                  <a:pt x="21120" y="9869"/>
                </a:cubicBezTo>
                <a:cubicBezTo>
                  <a:pt x="20849" y="9869"/>
                  <a:pt x="20574" y="9841"/>
                  <a:pt x="20299" y="9782"/>
                </a:cubicBezTo>
                <a:cubicBezTo>
                  <a:pt x="18318" y="9357"/>
                  <a:pt x="16978" y="7566"/>
                  <a:pt x="15743" y="5957"/>
                </a:cubicBezTo>
                <a:cubicBezTo>
                  <a:pt x="14512" y="4345"/>
                  <a:pt x="12946" y="2661"/>
                  <a:pt x="10918" y="2610"/>
                </a:cubicBezTo>
                <a:cubicBezTo>
                  <a:pt x="10884" y="2609"/>
                  <a:pt x="10851" y="2608"/>
                  <a:pt x="10817" y="2608"/>
                </a:cubicBezTo>
                <a:cubicBezTo>
                  <a:pt x="8301" y="2608"/>
                  <a:pt x="6557" y="5052"/>
                  <a:pt x="4495" y="6523"/>
                </a:cubicBezTo>
                <a:cubicBezTo>
                  <a:pt x="3156" y="7481"/>
                  <a:pt x="1609" y="8014"/>
                  <a:pt x="1" y="8202"/>
                </a:cubicBezTo>
                <a:cubicBezTo>
                  <a:pt x="1307" y="14936"/>
                  <a:pt x="5566" y="21137"/>
                  <a:pt x="11645" y="24368"/>
                </a:cubicBezTo>
                <a:cubicBezTo>
                  <a:pt x="14611" y="25938"/>
                  <a:pt x="17888" y="26839"/>
                  <a:pt x="20906" y="28306"/>
                </a:cubicBezTo>
                <a:cubicBezTo>
                  <a:pt x="23929" y="29773"/>
                  <a:pt x="26816" y="31984"/>
                  <a:pt x="27952" y="35139"/>
                </a:cubicBezTo>
                <a:cubicBezTo>
                  <a:pt x="29456" y="39313"/>
                  <a:pt x="27580" y="44118"/>
                  <a:pt x="29014" y="48315"/>
                </a:cubicBezTo>
                <a:cubicBezTo>
                  <a:pt x="30163" y="51696"/>
                  <a:pt x="33276" y="54050"/>
                  <a:pt x="36534" y="55507"/>
                </a:cubicBezTo>
                <a:cubicBezTo>
                  <a:pt x="37276" y="55837"/>
                  <a:pt x="38034" y="56129"/>
                  <a:pt x="38804" y="56384"/>
                </a:cubicBezTo>
                <a:cubicBezTo>
                  <a:pt x="40256" y="54366"/>
                  <a:pt x="42058" y="52612"/>
                  <a:pt x="43741" y="50772"/>
                </a:cubicBezTo>
                <a:cubicBezTo>
                  <a:pt x="45645" y="48688"/>
                  <a:pt x="47443" y="46400"/>
                  <a:pt x="48277" y="43708"/>
                </a:cubicBezTo>
                <a:cubicBezTo>
                  <a:pt x="49456" y="39897"/>
                  <a:pt x="48551" y="35728"/>
                  <a:pt x="46985" y="32059"/>
                </a:cubicBezTo>
                <a:cubicBezTo>
                  <a:pt x="45419" y="28391"/>
                  <a:pt x="43207" y="25028"/>
                  <a:pt x="41614" y="21374"/>
                </a:cubicBezTo>
                <a:cubicBezTo>
                  <a:pt x="40015" y="17713"/>
                  <a:pt x="39048" y="13573"/>
                  <a:pt x="40138" y="9734"/>
                </a:cubicBezTo>
                <a:cubicBezTo>
                  <a:pt x="41397" y="5298"/>
                  <a:pt x="45151" y="2100"/>
                  <a:pt x="4934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16"/>
          <p:cNvSpPr/>
          <p:nvPr/>
        </p:nvSpPr>
        <p:spPr>
          <a:xfrm rot="10800000">
            <a:off x="1663796" y="-162474"/>
            <a:ext cx="2346884" cy="1123659"/>
          </a:xfrm>
          <a:custGeom>
            <a:avLst/>
            <a:gdLst/>
            <a:ahLst/>
            <a:cxnLst/>
            <a:rect l="l" t="t" r="r" b="b"/>
            <a:pathLst>
              <a:path w="36850" h="13133" extrusionOk="0">
                <a:moveTo>
                  <a:pt x="14044" y="0"/>
                </a:moveTo>
                <a:cubicBezTo>
                  <a:pt x="12205" y="0"/>
                  <a:pt x="10289" y="657"/>
                  <a:pt x="8668" y="1584"/>
                </a:cubicBezTo>
                <a:cubicBezTo>
                  <a:pt x="4371" y="4041"/>
                  <a:pt x="1189" y="8337"/>
                  <a:pt x="0" y="13133"/>
                </a:cubicBezTo>
                <a:lnTo>
                  <a:pt x="36850" y="13133"/>
                </a:lnTo>
                <a:cubicBezTo>
                  <a:pt x="36845" y="12656"/>
                  <a:pt x="36812" y="12180"/>
                  <a:pt x="36680" y="11722"/>
                </a:cubicBezTo>
                <a:cubicBezTo>
                  <a:pt x="36001" y="9374"/>
                  <a:pt x="33171" y="8431"/>
                  <a:pt x="30733" y="8327"/>
                </a:cubicBezTo>
                <a:cubicBezTo>
                  <a:pt x="28290" y="8224"/>
                  <a:pt x="25678" y="8553"/>
                  <a:pt x="23555" y="7341"/>
                </a:cubicBezTo>
                <a:cubicBezTo>
                  <a:pt x="20919" y="5837"/>
                  <a:pt x="19882" y="2400"/>
                  <a:pt x="17278" y="843"/>
                </a:cubicBezTo>
                <a:cubicBezTo>
                  <a:pt x="16288" y="251"/>
                  <a:pt x="15181" y="0"/>
                  <a:pt x="14044" y="0"/>
                </a:cubicBezTo>
                <a:close/>
              </a:path>
            </a:pathLst>
          </a:custGeom>
          <a:solidFill>
            <a:srgbClr val="FCC01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16"/>
          <p:cNvSpPr/>
          <p:nvPr/>
        </p:nvSpPr>
        <p:spPr>
          <a:xfrm rot="10800000">
            <a:off x="-952031" y="-131121"/>
            <a:ext cx="1670156" cy="5209246"/>
          </a:xfrm>
          <a:custGeom>
            <a:avLst/>
            <a:gdLst/>
            <a:ahLst/>
            <a:cxnLst/>
            <a:rect l="l" t="t" r="r" b="b"/>
            <a:pathLst>
              <a:path w="25919" h="57701" extrusionOk="0">
                <a:moveTo>
                  <a:pt x="10540" y="1"/>
                </a:moveTo>
                <a:cubicBezTo>
                  <a:pt x="6348" y="2100"/>
                  <a:pt x="2594" y="5298"/>
                  <a:pt x="1335" y="9734"/>
                </a:cubicBezTo>
                <a:cubicBezTo>
                  <a:pt x="245" y="13573"/>
                  <a:pt x="1212" y="17713"/>
                  <a:pt x="2811" y="21374"/>
                </a:cubicBezTo>
                <a:cubicBezTo>
                  <a:pt x="4404" y="25028"/>
                  <a:pt x="6616" y="28391"/>
                  <a:pt x="8182" y="32059"/>
                </a:cubicBezTo>
                <a:cubicBezTo>
                  <a:pt x="9748" y="35728"/>
                  <a:pt x="10653" y="39897"/>
                  <a:pt x="9474" y="43708"/>
                </a:cubicBezTo>
                <a:cubicBezTo>
                  <a:pt x="8640" y="46400"/>
                  <a:pt x="6842" y="48688"/>
                  <a:pt x="4938" y="50772"/>
                </a:cubicBezTo>
                <a:cubicBezTo>
                  <a:pt x="3255" y="52612"/>
                  <a:pt x="1453" y="54366"/>
                  <a:pt x="1" y="56384"/>
                </a:cubicBezTo>
                <a:cubicBezTo>
                  <a:pt x="2642" y="57263"/>
                  <a:pt x="5429" y="57701"/>
                  <a:pt x="8215" y="57701"/>
                </a:cubicBezTo>
                <a:cubicBezTo>
                  <a:pt x="12497" y="57701"/>
                  <a:pt x="16780" y="56668"/>
                  <a:pt x="20543" y="54620"/>
                </a:cubicBezTo>
                <a:cubicBezTo>
                  <a:pt x="22504" y="53554"/>
                  <a:pt x="24311" y="52224"/>
                  <a:pt x="25919" y="50683"/>
                </a:cubicBezTo>
                <a:lnTo>
                  <a:pt x="25919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16"/>
          <p:cNvSpPr/>
          <p:nvPr/>
        </p:nvSpPr>
        <p:spPr>
          <a:xfrm rot="10800000">
            <a:off x="-952067" y="-162472"/>
            <a:ext cx="1801210" cy="904284"/>
          </a:xfrm>
          <a:custGeom>
            <a:avLst/>
            <a:gdLst/>
            <a:ahLst/>
            <a:cxnLst/>
            <a:rect l="l" t="t" r="r" b="b"/>
            <a:pathLst>
              <a:path w="28282" h="10569" extrusionOk="0">
                <a:moveTo>
                  <a:pt x="28282" y="1"/>
                </a:moveTo>
                <a:cubicBezTo>
                  <a:pt x="26674" y="1542"/>
                  <a:pt x="24867" y="2872"/>
                  <a:pt x="22906" y="3938"/>
                </a:cubicBezTo>
                <a:cubicBezTo>
                  <a:pt x="19143" y="5986"/>
                  <a:pt x="14860" y="7019"/>
                  <a:pt x="10578" y="7019"/>
                </a:cubicBezTo>
                <a:cubicBezTo>
                  <a:pt x="7792" y="7019"/>
                  <a:pt x="5005" y="6581"/>
                  <a:pt x="2364" y="5702"/>
                </a:cubicBezTo>
                <a:cubicBezTo>
                  <a:pt x="2170" y="5966"/>
                  <a:pt x="1986" y="6235"/>
                  <a:pt x="1807" y="6513"/>
                </a:cubicBezTo>
                <a:cubicBezTo>
                  <a:pt x="1005" y="7754"/>
                  <a:pt x="359" y="9135"/>
                  <a:pt x="0" y="10569"/>
                </a:cubicBezTo>
                <a:lnTo>
                  <a:pt x="28282" y="10569"/>
                </a:lnTo>
                <a:lnTo>
                  <a:pt x="28282" y="1"/>
                </a:lnTo>
                <a:close/>
              </a:path>
            </a:pathLst>
          </a:custGeom>
          <a:solidFill>
            <a:srgbClr val="FCC01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16"/>
          <p:cNvSpPr/>
          <p:nvPr/>
        </p:nvSpPr>
        <p:spPr>
          <a:xfrm rot="10800000">
            <a:off x="1422014" y="-162475"/>
            <a:ext cx="3317609" cy="1281175"/>
          </a:xfrm>
          <a:custGeom>
            <a:avLst/>
            <a:gdLst/>
            <a:ahLst/>
            <a:cxnLst/>
            <a:rect l="l" t="t" r="r" b="b"/>
            <a:pathLst>
              <a:path w="52092" h="14974" extrusionOk="0">
                <a:moveTo>
                  <a:pt x="10073" y="5769"/>
                </a:moveTo>
                <a:cubicBezTo>
                  <a:pt x="7479" y="5769"/>
                  <a:pt x="4891" y="6731"/>
                  <a:pt x="3028" y="8466"/>
                </a:cubicBezTo>
                <a:cubicBezTo>
                  <a:pt x="1213" y="10159"/>
                  <a:pt x="137" y="12540"/>
                  <a:pt x="0" y="14974"/>
                </a:cubicBezTo>
                <a:lnTo>
                  <a:pt x="11446" y="14974"/>
                </a:lnTo>
                <a:cubicBezTo>
                  <a:pt x="12158" y="12102"/>
                  <a:pt x="13582" y="9408"/>
                  <a:pt x="15534" y="7183"/>
                </a:cubicBezTo>
                <a:cubicBezTo>
                  <a:pt x="14502" y="6711"/>
                  <a:pt x="13450" y="6278"/>
                  <a:pt x="12337" y="6023"/>
                </a:cubicBezTo>
                <a:cubicBezTo>
                  <a:pt x="11597" y="5853"/>
                  <a:pt x="10833" y="5769"/>
                  <a:pt x="10073" y="5769"/>
                </a:cubicBezTo>
                <a:close/>
                <a:moveTo>
                  <a:pt x="45074" y="1"/>
                </a:moveTo>
                <a:cubicBezTo>
                  <a:pt x="43566" y="1"/>
                  <a:pt x="41995" y="486"/>
                  <a:pt x="40619" y="1128"/>
                </a:cubicBezTo>
                <a:cubicBezTo>
                  <a:pt x="37595" y="2533"/>
                  <a:pt x="34973" y="4604"/>
                  <a:pt x="32144" y="6344"/>
                </a:cubicBezTo>
                <a:cubicBezTo>
                  <a:pt x="32964" y="7452"/>
                  <a:pt x="33822" y="8509"/>
                  <a:pt x="35001" y="9182"/>
                </a:cubicBezTo>
                <a:cubicBezTo>
                  <a:pt x="37124" y="10394"/>
                  <a:pt x="39736" y="10065"/>
                  <a:pt x="42179" y="10168"/>
                </a:cubicBezTo>
                <a:cubicBezTo>
                  <a:pt x="44617" y="10272"/>
                  <a:pt x="47447" y="11215"/>
                  <a:pt x="48126" y="13563"/>
                </a:cubicBezTo>
                <a:cubicBezTo>
                  <a:pt x="48258" y="14021"/>
                  <a:pt x="48291" y="14497"/>
                  <a:pt x="48296" y="14974"/>
                </a:cubicBezTo>
                <a:lnTo>
                  <a:pt x="51884" y="14974"/>
                </a:lnTo>
                <a:cubicBezTo>
                  <a:pt x="52092" y="11470"/>
                  <a:pt x="51993" y="7956"/>
                  <a:pt x="50790" y="4670"/>
                </a:cubicBezTo>
                <a:cubicBezTo>
                  <a:pt x="50211" y="3085"/>
                  <a:pt x="49299" y="1505"/>
                  <a:pt x="47791" y="661"/>
                </a:cubicBezTo>
                <a:cubicBezTo>
                  <a:pt x="46951" y="194"/>
                  <a:pt x="46027" y="1"/>
                  <a:pt x="45074" y="1"/>
                </a:cubicBezTo>
                <a:close/>
              </a:path>
            </a:pathLst>
          </a:custGeom>
          <a:solidFill>
            <a:srgbClr val="FFF2CE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16"/>
          <p:cNvSpPr/>
          <p:nvPr/>
        </p:nvSpPr>
        <p:spPr>
          <a:xfrm rot="10800000">
            <a:off x="1663796" y="-162470"/>
            <a:ext cx="2346884" cy="738468"/>
          </a:xfrm>
          <a:custGeom>
            <a:avLst/>
            <a:gdLst/>
            <a:ahLst/>
            <a:cxnLst/>
            <a:rect l="l" t="t" r="r" b="b"/>
            <a:pathLst>
              <a:path w="36850" h="8631" extrusionOk="0">
                <a:moveTo>
                  <a:pt x="20698" y="1"/>
                </a:moveTo>
                <a:cubicBezTo>
                  <a:pt x="20434" y="166"/>
                  <a:pt x="20169" y="321"/>
                  <a:pt x="19905" y="477"/>
                </a:cubicBezTo>
                <a:cubicBezTo>
                  <a:pt x="17354" y="1968"/>
                  <a:pt x="14431" y="3137"/>
                  <a:pt x="11488" y="3137"/>
                </a:cubicBezTo>
                <a:cubicBezTo>
                  <a:pt x="10814" y="3137"/>
                  <a:pt x="10134" y="3076"/>
                  <a:pt x="9460" y="2943"/>
                </a:cubicBezTo>
                <a:cubicBezTo>
                  <a:pt x="7564" y="2566"/>
                  <a:pt x="5847" y="1642"/>
                  <a:pt x="4088" y="840"/>
                </a:cubicBezTo>
                <a:cubicBezTo>
                  <a:pt x="2136" y="3065"/>
                  <a:pt x="712" y="5759"/>
                  <a:pt x="0" y="8631"/>
                </a:cubicBezTo>
                <a:lnTo>
                  <a:pt x="36850" y="8631"/>
                </a:lnTo>
                <a:cubicBezTo>
                  <a:pt x="36845" y="8154"/>
                  <a:pt x="36812" y="7678"/>
                  <a:pt x="36680" y="7220"/>
                </a:cubicBezTo>
                <a:cubicBezTo>
                  <a:pt x="36001" y="4872"/>
                  <a:pt x="33171" y="3929"/>
                  <a:pt x="30733" y="3825"/>
                </a:cubicBezTo>
                <a:cubicBezTo>
                  <a:pt x="28290" y="3722"/>
                  <a:pt x="25678" y="4051"/>
                  <a:pt x="23555" y="2839"/>
                </a:cubicBezTo>
                <a:cubicBezTo>
                  <a:pt x="22376" y="2166"/>
                  <a:pt x="21518" y="1109"/>
                  <a:pt x="20698" y="1"/>
                </a:cubicBezTo>
                <a:close/>
              </a:path>
            </a:pathLst>
          </a:custGeom>
          <a:solidFill>
            <a:srgbClr val="FFF2CE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p16"/>
          <p:cNvSpPr/>
          <p:nvPr/>
        </p:nvSpPr>
        <p:spPr>
          <a:xfrm rot="10800000">
            <a:off x="174620" y="1110048"/>
            <a:ext cx="514394" cy="1401387"/>
          </a:xfrm>
          <a:custGeom>
            <a:avLst/>
            <a:gdLst/>
            <a:ahLst/>
            <a:cxnLst/>
            <a:rect l="l" t="t" r="r" b="b"/>
            <a:pathLst>
              <a:path w="14676" h="16379" extrusionOk="0">
                <a:moveTo>
                  <a:pt x="7560" y="1"/>
                </a:moveTo>
                <a:cubicBezTo>
                  <a:pt x="3283" y="1"/>
                  <a:pt x="0" y="8178"/>
                  <a:pt x="2476" y="12988"/>
                </a:cubicBezTo>
                <a:cubicBezTo>
                  <a:pt x="3703" y="15375"/>
                  <a:pt x="6008" y="16379"/>
                  <a:pt x="8201" y="16379"/>
                </a:cubicBezTo>
                <a:cubicBezTo>
                  <a:pt x="10559" y="16379"/>
                  <a:pt x="12790" y="15223"/>
                  <a:pt x="13430" y="13366"/>
                </a:cubicBezTo>
                <a:cubicBezTo>
                  <a:pt x="14675" y="9777"/>
                  <a:pt x="13214" y="571"/>
                  <a:pt x="7908" y="20"/>
                </a:cubicBezTo>
                <a:cubicBezTo>
                  <a:pt x="7791" y="5"/>
                  <a:pt x="7677" y="1"/>
                  <a:pt x="7560" y="1"/>
                </a:cubicBezTo>
                <a:close/>
              </a:path>
            </a:pathLst>
          </a:custGeom>
          <a:solidFill>
            <a:srgbClr val="F9AD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p16"/>
          <p:cNvSpPr/>
          <p:nvPr/>
        </p:nvSpPr>
        <p:spPr>
          <a:xfrm rot="10800000">
            <a:off x="-476598" y="953998"/>
            <a:ext cx="38213" cy="51250"/>
          </a:xfrm>
          <a:custGeom>
            <a:avLst/>
            <a:gdLst/>
            <a:ahLst/>
            <a:cxnLst/>
            <a:rect l="l" t="t" r="r" b="b"/>
            <a:pathLst>
              <a:path w="600" h="599" extrusionOk="0">
                <a:moveTo>
                  <a:pt x="302" y="0"/>
                </a:moveTo>
                <a:cubicBezTo>
                  <a:pt x="137" y="0"/>
                  <a:pt x="1" y="137"/>
                  <a:pt x="1" y="301"/>
                </a:cubicBezTo>
                <a:cubicBezTo>
                  <a:pt x="1" y="467"/>
                  <a:pt x="137" y="599"/>
                  <a:pt x="302" y="599"/>
                </a:cubicBezTo>
                <a:cubicBezTo>
                  <a:pt x="467" y="599"/>
                  <a:pt x="600" y="467"/>
                  <a:pt x="600" y="301"/>
                </a:cubicBezTo>
                <a:cubicBezTo>
                  <a:pt x="600" y="137"/>
                  <a:pt x="467" y="0"/>
                  <a:pt x="30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16"/>
          <p:cNvSpPr/>
          <p:nvPr/>
        </p:nvSpPr>
        <p:spPr>
          <a:xfrm rot="10800000">
            <a:off x="-413230" y="894193"/>
            <a:ext cx="19297" cy="25582"/>
          </a:xfrm>
          <a:custGeom>
            <a:avLst/>
            <a:gdLst/>
            <a:ahLst/>
            <a:cxnLst/>
            <a:rect l="l" t="t" r="r" b="b"/>
            <a:pathLst>
              <a:path w="303" h="299" extrusionOk="0">
                <a:moveTo>
                  <a:pt x="0" y="1"/>
                </a:moveTo>
                <a:lnTo>
                  <a:pt x="0" y="298"/>
                </a:lnTo>
                <a:lnTo>
                  <a:pt x="303" y="298"/>
                </a:lnTo>
                <a:cubicBezTo>
                  <a:pt x="303" y="133"/>
                  <a:pt x="166" y="1"/>
                  <a:pt x="0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16"/>
          <p:cNvSpPr/>
          <p:nvPr/>
        </p:nvSpPr>
        <p:spPr>
          <a:xfrm rot="10800000">
            <a:off x="-412593" y="1039045"/>
            <a:ext cx="18660" cy="21903"/>
          </a:xfrm>
          <a:custGeom>
            <a:avLst/>
            <a:gdLst/>
            <a:ahLst/>
            <a:cxnLst/>
            <a:rect l="l" t="t" r="r" b="b"/>
            <a:pathLst>
              <a:path w="293" h="256" extrusionOk="0">
                <a:moveTo>
                  <a:pt x="292" y="0"/>
                </a:moveTo>
                <a:lnTo>
                  <a:pt x="292" y="0"/>
                </a:lnTo>
                <a:cubicBezTo>
                  <a:pt x="194" y="10"/>
                  <a:pt x="99" y="29"/>
                  <a:pt x="0" y="42"/>
                </a:cubicBezTo>
                <a:lnTo>
                  <a:pt x="0" y="255"/>
                </a:lnTo>
                <a:cubicBezTo>
                  <a:pt x="151" y="255"/>
                  <a:pt x="269" y="142"/>
                  <a:pt x="29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16"/>
          <p:cNvSpPr/>
          <p:nvPr/>
        </p:nvSpPr>
        <p:spPr>
          <a:xfrm rot="10800000">
            <a:off x="-413230" y="868439"/>
            <a:ext cx="19297" cy="25839"/>
          </a:xfrm>
          <a:custGeom>
            <a:avLst/>
            <a:gdLst/>
            <a:ahLst/>
            <a:cxnLst/>
            <a:rect l="l" t="t" r="r" b="b"/>
            <a:pathLst>
              <a:path w="303" h="302" extrusionOk="0">
                <a:moveTo>
                  <a:pt x="0" y="0"/>
                </a:moveTo>
                <a:lnTo>
                  <a:pt x="0" y="301"/>
                </a:lnTo>
                <a:cubicBezTo>
                  <a:pt x="166" y="301"/>
                  <a:pt x="303" y="164"/>
                  <a:pt x="303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334;p16"/>
          <p:cNvSpPr/>
          <p:nvPr/>
        </p:nvSpPr>
        <p:spPr>
          <a:xfrm rot="10800000">
            <a:off x="-413230" y="723588"/>
            <a:ext cx="19297" cy="25411"/>
          </a:xfrm>
          <a:custGeom>
            <a:avLst/>
            <a:gdLst/>
            <a:ahLst/>
            <a:cxnLst/>
            <a:rect l="l" t="t" r="r" b="b"/>
            <a:pathLst>
              <a:path w="303" h="297" extrusionOk="0">
                <a:moveTo>
                  <a:pt x="0" y="0"/>
                </a:moveTo>
                <a:lnTo>
                  <a:pt x="0" y="297"/>
                </a:lnTo>
                <a:lnTo>
                  <a:pt x="303" y="297"/>
                </a:lnTo>
                <a:cubicBezTo>
                  <a:pt x="303" y="131"/>
                  <a:pt x="166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p16"/>
          <p:cNvSpPr/>
          <p:nvPr/>
        </p:nvSpPr>
        <p:spPr>
          <a:xfrm rot="10800000">
            <a:off x="-476598" y="783308"/>
            <a:ext cx="38213" cy="51336"/>
          </a:xfrm>
          <a:custGeom>
            <a:avLst/>
            <a:gdLst/>
            <a:ahLst/>
            <a:cxnLst/>
            <a:rect l="l" t="t" r="r" b="b"/>
            <a:pathLst>
              <a:path w="600" h="600" extrusionOk="0">
                <a:moveTo>
                  <a:pt x="302" y="1"/>
                </a:moveTo>
                <a:cubicBezTo>
                  <a:pt x="137" y="1"/>
                  <a:pt x="1" y="137"/>
                  <a:pt x="1" y="303"/>
                </a:cubicBezTo>
                <a:cubicBezTo>
                  <a:pt x="1" y="468"/>
                  <a:pt x="137" y="599"/>
                  <a:pt x="302" y="599"/>
                </a:cubicBezTo>
                <a:cubicBezTo>
                  <a:pt x="467" y="599"/>
                  <a:pt x="600" y="468"/>
                  <a:pt x="600" y="303"/>
                </a:cubicBezTo>
                <a:cubicBezTo>
                  <a:pt x="600" y="137"/>
                  <a:pt x="467" y="1"/>
                  <a:pt x="302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" name="Google Shape;336;p16"/>
          <p:cNvSpPr/>
          <p:nvPr/>
        </p:nvSpPr>
        <p:spPr>
          <a:xfrm rot="10800000">
            <a:off x="-413230" y="697749"/>
            <a:ext cx="19297" cy="25925"/>
          </a:xfrm>
          <a:custGeom>
            <a:avLst/>
            <a:gdLst/>
            <a:ahLst/>
            <a:cxnLst/>
            <a:rect l="l" t="t" r="r" b="b"/>
            <a:pathLst>
              <a:path w="303" h="303" extrusionOk="0">
                <a:moveTo>
                  <a:pt x="0" y="1"/>
                </a:moveTo>
                <a:lnTo>
                  <a:pt x="0" y="303"/>
                </a:lnTo>
                <a:cubicBezTo>
                  <a:pt x="166" y="303"/>
                  <a:pt x="303" y="170"/>
                  <a:pt x="303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" name="Google Shape;337;p16"/>
          <p:cNvSpPr/>
          <p:nvPr/>
        </p:nvSpPr>
        <p:spPr>
          <a:xfrm rot="10800000">
            <a:off x="-476598" y="612617"/>
            <a:ext cx="38213" cy="50908"/>
          </a:xfrm>
          <a:custGeom>
            <a:avLst/>
            <a:gdLst/>
            <a:ahLst/>
            <a:cxnLst/>
            <a:rect l="l" t="t" r="r" b="b"/>
            <a:pathLst>
              <a:path w="600" h="595" extrusionOk="0">
                <a:moveTo>
                  <a:pt x="302" y="0"/>
                </a:moveTo>
                <a:cubicBezTo>
                  <a:pt x="137" y="0"/>
                  <a:pt x="1" y="133"/>
                  <a:pt x="1" y="297"/>
                </a:cubicBezTo>
                <a:cubicBezTo>
                  <a:pt x="1" y="462"/>
                  <a:pt x="137" y="595"/>
                  <a:pt x="302" y="595"/>
                </a:cubicBezTo>
                <a:cubicBezTo>
                  <a:pt x="467" y="595"/>
                  <a:pt x="600" y="462"/>
                  <a:pt x="600" y="297"/>
                </a:cubicBezTo>
                <a:cubicBezTo>
                  <a:pt x="600" y="133"/>
                  <a:pt x="467" y="0"/>
                  <a:pt x="30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Google Shape;338;p16"/>
          <p:cNvSpPr/>
          <p:nvPr/>
        </p:nvSpPr>
        <p:spPr>
          <a:xfrm rot="10800000">
            <a:off x="-413230" y="552469"/>
            <a:ext cx="19297" cy="25925"/>
          </a:xfrm>
          <a:custGeom>
            <a:avLst/>
            <a:gdLst/>
            <a:ahLst/>
            <a:cxnLst/>
            <a:rect l="l" t="t" r="r" b="b"/>
            <a:pathLst>
              <a:path w="303" h="303" extrusionOk="0">
                <a:moveTo>
                  <a:pt x="0" y="0"/>
                </a:moveTo>
                <a:lnTo>
                  <a:pt x="0" y="302"/>
                </a:lnTo>
                <a:lnTo>
                  <a:pt x="303" y="302"/>
                </a:lnTo>
                <a:cubicBezTo>
                  <a:pt x="303" y="133"/>
                  <a:pt x="166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p16"/>
          <p:cNvSpPr/>
          <p:nvPr/>
        </p:nvSpPr>
        <p:spPr>
          <a:xfrm rot="10800000">
            <a:off x="-413230" y="381864"/>
            <a:ext cx="19297" cy="25839"/>
          </a:xfrm>
          <a:custGeom>
            <a:avLst/>
            <a:gdLst/>
            <a:ahLst/>
            <a:cxnLst/>
            <a:rect l="l" t="t" r="r" b="b"/>
            <a:pathLst>
              <a:path w="303" h="302" extrusionOk="0">
                <a:moveTo>
                  <a:pt x="0" y="1"/>
                </a:moveTo>
                <a:lnTo>
                  <a:pt x="0" y="302"/>
                </a:lnTo>
                <a:lnTo>
                  <a:pt x="303" y="302"/>
                </a:lnTo>
                <a:cubicBezTo>
                  <a:pt x="303" y="136"/>
                  <a:pt x="166" y="1"/>
                  <a:pt x="0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" name="Google Shape;340;p16"/>
          <p:cNvSpPr/>
          <p:nvPr/>
        </p:nvSpPr>
        <p:spPr>
          <a:xfrm rot="10800000">
            <a:off x="-413230" y="527143"/>
            <a:ext cx="19297" cy="25411"/>
          </a:xfrm>
          <a:custGeom>
            <a:avLst/>
            <a:gdLst/>
            <a:ahLst/>
            <a:cxnLst/>
            <a:rect l="l" t="t" r="r" b="b"/>
            <a:pathLst>
              <a:path w="303" h="297" extrusionOk="0">
                <a:moveTo>
                  <a:pt x="0" y="0"/>
                </a:moveTo>
                <a:lnTo>
                  <a:pt x="0" y="297"/>
                </a:lnTo>
                <a:cubicBezTo>
                  <a:pt x="166" y="297"/>
                  <a:pt x="303" y="166"/>
                  <a:pt x="303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" name="Google Shape;341;p16"/>
          <p:cNvSpPr/>
          <p:nvPr/>
        </p:nvSpPr>
        <p:spPr>
          <a:xfrm rot="10800000">
            <a:off x="-476598" y="441498"/>
            <a:ext cx="38213" cy="51422"/>
          </a:xfrm>
          <a:custGeom>
            <a:avLst/>
            <a:gdLst/>
            <a:ahLst/>
            <a:cxnLst/>
            <a:rect l="l" t="t" r="r" b="b"/>
            <a:pathLst>
              <a:path w="600" h="601" extrusionOk="0">
                <a:moveTo>
                  <a:pt x="302" y="1"/>
                </a:moveTo>
                <a:cubicBezTo>
                  <a:pt x="137" y="1"/>
                  <a:pt x="1" y="133"/>
                  <a:pt x="1" y="298"/>
                </a:cubicBezTo>
                <a:cubicBezTo>
                  <a:pt x="1" y="464"/>
                  <a:pt x="137" y="601"/>
                  <a:pt x="302" y="601"/>
                </a:cubicBezTo>
                <a:cubicBezTo>
                  <a:pt x="467" y="601"/>
                  <a:pt x="600" y="464"/>
                  <a:pt x="600" y="298"/>
                </a:cubicBezTo>
                <a:cubicBezTo>
                  <a:pt x="600" y="133"/>
                  <a:pt x="467" y="1"/>
                  <a:pt x="302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16"/>
          <p:cNvSpPr/>
          <p:nvPr/>
        </p:nvSpPr>
        <p:spPr>
          <a:xfrm rot="10800000">
            <a:off x="-413230" y="211087"/>
            <a:ext cx="19297" cy="26010"/>
          </a:xfrm>
          <a:custGeom>
            <a:avLst/>
            <a:gdLst/>
            <a:ahLst/>
            <a:cxnLst/>
            <a:rect l="l" t="t" r="r" b="b"/>
            <a:pathLst>
              <a:path w="303" h="304" extrusionOk="0">
                <a:moveTo>
                  <a:pt x="0" y="1"/>
                </a:moveTo>
                <a:lnTo>
                  <a:pt x="0" y="303"/>
                </a:lnTo>
                <a:lnTo>
                  <a:pt x="303" y="303"/>
                </a:lnTo>
                <a:cubicBezTo>
                  <a:pt x="303" y="138"/>
                  <a:pt x="166" y="1"/>
                  <a:pt x="0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p16"/>
          <p:cNvSpPr/>
          <p:nvPr/>
        </p:nvSpPr>
        <p:spPr>
          <a:xfrm rot="10800000">
            <a:off x="-413230" y="356367"/>
            <a:ext cx="19297" cy="25582"/>
          </a:xfrm>
          <a:custGeom>
            <a:avLst/>
            <a:gdLst/>
            <a:ahLst/>
            <a:cxnLst/>
            <a:rect l="l" t="t" r="r" b="b"/>
            <a:pathLst>
              <a:path w="303" h="299" extrusionOk="0">
                <a:moveTo>
                  <a:pt x="0" y="1"/>
                </a:moveTo>
                <a:lnTo>
                  <a:pt x="0" y="298"/>
                </a:lnTo>
                <a:cubicBezTo>
                  <a:pt x="166" y="298"/>
                  <a:pt x="303" y="166"/>
                  <a:pt x="303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p16"/>
          <p:cNvSpPr/>
          <p:nvPr/>
        </p:nvSpPr>
        <p:spPr>
          <a:xfrm rot="10800000">
            <a:off x="-476598" y="270893"/>
            <a:ext cx="38213" cy="51250"/>
          </a:xfrm>
          <a:custGeom>
            <a:avLst/>
            <a:gdLst/>
            <a:ahLst/>
            <a:cxnLst/>
            <a:rect l="l" t="t" r="r" b="b"/>
            <a:pathLst>
              <a:path w="600" h="599" extrusionOk="0">
                <a:moveTo>
                  <a:pt x="302" y="0"/>
                </a:moveTo>
                <a:cubicBezTo>
                  <a:pt x="137" y="0"/>
                  <a:pt x="1" y="132"/>
                  <a:pt x="1" y="297"/>
                </a:cubicBezTo>
                <a:cubicBezTo>
                  <a:pt x="1" y="462"/>
                  <a:pt x="137" y="599"/>
                  <a:pt x="302" y="599"/>
                </a:cubicBezTo>
                <a:cubicBezTo>
                  <a:pt x="467" y="599"/>
                  <a:pt x="600" y="462"/>
                  <a:pt x="600" y="297"/>
                </a:cubicBezTo>
                <a:cubicBezTo>
                  <a:pt x="600" y="132"/>
                  <a:pt x="467" y="0"/>
                  <a:pt x="30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p16"/>
          <p:cNvSpPr/>
          <p:nvPr/>
        </p:nvSpPr>
        <p:spPr>
          <a:xfrm rot="10800000">
            <a:off x="-413230" y="185762"/>
            <a:ext cx="19297" cy="25411"/>
          </a:xfrm>
          <a:custGeom>
            <a:avLst/>
            <a:gdLst/>
            <a:ahLst/>
            <a:cxnLst/>
            <a:rect l="l" t="t" r="r" b="b"/>
            <a:pathLst>
              <a:path w="303" h="297" extrusionOk="0">
                <a:moveTo>
                  <a:pt x="0" y="0"/>
                </a:moveTo>
                <a:lnTo>
                  <a:pt x="0" y="297"/>
                </a:lnTo>
                <a:cubicBezTo>
                  <a:pt x="166" y="297"/>
                  <a:pt x="303" y="165"/>
                  <a:pt x="303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p16"/>
          <p:cNvSpPr/>
          <p:nvPr/>
        </p:nvSpPr>
        <p:spPr>
          <a:xfrm rot="10800000">
            <a:off x="-413230" y="40482"/>
            <a:ext cx="19297" cy="25839"/>
          </a:xfrm>
          <a:custGeom>
            <a:avLst/>
            <a:gdLst/>
            <a:ahLst/>
            <a:cxnLst/>
            <a:rect l="l" t="t" r="r" b="b"/>
            <a:pathLst>
              <a:path w="303" h="302" extrusionOk="0">
                <a:moveTo>
                  <a:pt x="0" y="0"/>
                </a:moveTo>
                <a:lnTo>
                  <a:pt x="0" y="301"/>
                </a:lnTo>
                <a:lnTo>
                  <a:pt x="303" y="301"/>
                </a:lnTo>
                <a:cubicBezTo>
                  <a:pt x="303" y="136"/>
                  <a:pt x="166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6"/>
          <p:cNvSpPr/>
          <p:nvPr/>
        </p:nvSpPr>
        <p:spPr>
          <a:xfrm rot="10800000">
            <a:off x="-476598" y="100117"/>
            <a:ext cx="38213" cy="51422"/>
          </a:xfrm>
          <a:custGeom>
            <a:avLst/>
            <a:gdLst/>
            <a:ahLst/>
            <a:cxnLst/>
            <a:rect l="l" t="t" r="r" b="b"/>
            <a:pathLst>
              <a:path w="600" h="601" extrusionOk="0">
                <a:moveTo>
                  <a:pt x="302" y="0"/>
                </a:moveTo>
                <a:cubicBezTo>
                  <a:pt x="137" y="0"/>
                  <a:pt x="1" y="133"/>
                  <a:pt x="1" y="298"/>
                </a:cubicBezTo>
                <a:cubicBezTo>
                  <a:pt x="1" y="463"/>
                  <a:pt x="137" y="600"/>
                  <a:pt x="302" y="600"/>
                </a:cubicBezTo>
                <a:cubicBezTo>
                  <a:pt x="467" y="600"/>
                  <a:pt x="600" y="463"/>
                  <a:pt x="600" y="298"/>
                </a:cubicBezTo>
                <a:cubicBezTo>
                  <a:pt x="600" y="133"/>
                  <a:pt x="467" y="0"/>
                  <a:pt x="30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16"/>
          <p:cNvSpPr/>
          <p:nvPr/>
        </p:nvSpPr>
        <p:spPr>
          <a:xfrm rot="10800000">
            <a:off x="-413230" y="15071"/>
            <a:ext cx="19297" cy="25497"/>
          </a:xfrm>
          <a:custGeom>
            <a:avLst/>
            <a:gdLst/>
            <a:ahLst/>
            <a:cxnLst/>
            <a:rect l="l" t="t" r="r" b="b"/>
            <a:pathLst>
              <a:path w="303" h="298" extrusionOk="0">
                <a:moveTo>
                  <a:pt x="0" y="0"/>
                </a:moveTo>
                <a:lnTo>
                  <a:pt x="0" y="298"/>
                </a:lnTo>
                <a:cubicBezTo>
                  <a:pt x="166" y="298"/>
                  <a:pt x="303" y="166"/>
                  <a:pt x="303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16"/>
          <p:cNvSpPr/>
          <p:nvPr/>
        </p:nvSpPr>
        <p:spPr>
          <a:xfrm rot="10800000">
            <a:off x="-476598" y="-70488"/>
            <a:ext cx="38213" cy="51336"/>
          </a:xfrm>
          <a:custGeom>
            <a:avLst/>
            <a:gdLst/>
            <a:ahLst/>
            <a:cxnLst/>
            <a:rect l="l" t="t" r="r" b="b"/>
            <a:pathLst>
              <a:path w="600" h="600" extrusionOk="0">
                <a:moveTo>
                  <a:pt x="302" y="1"/>
                </a:moveTo>
                <a:cubicBezTo>
                  <a:pt x="137" y="1"/>
                  <a:pt x="1" y="133"/>
                  <a:pt x="1" y="297"/>
                </a:cubicBezTo>
                <a:cubicBezTo>
                  <a:pt x="1" y="462"/>
                  <a:pt x="137" y="599"/>
                  <a:pt x="302" y="599"/>
                </a:cubicBezTo>
                <a:cubicBezTo>
                  <a:pt x="467" y="599"/>
                  <a:pt x="600" y="462"/>
                  <a:pt x="600" y="297"/>
                </a:cubicBezTo>
                <a:cubicBezTo>
                  <a:pt x="600" y="133"/>
                  <a:pt x="467" y="1"/>
                  <a:pt x="302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p16"/>
          <p:cNvSpPr/>
          <p:nvPr/>
        </p:nvSpPr>
        <p:spPr>
          <a:xfrm rot="10800000">
            <a:off x="-393997" y="894193"/>
            <a:ext cx="19043" cy="25582"/>
          </a:xfrm>
          <a:custGeom>
            <a:avLst/>
            <a:gdLst/>
            <a:ahLst/>
            <a:cxnLst/>
            <a:rect l="l" t="t" r="r" b="b"/>
            <a:pathLst>
              <a:path w="299" h="299" extrusionOk="0">
                <a:moveTo>
                  <a:pt x="298" y="1"/>
                </a:moveTo>
                <a:cubicBezTo>
                  <a:pt x="133" y="1"/>
                  <a:pt x="1" y="133"/>
                  <a:pt x="1" y="298"/>
                </a:cubicBezTo>
                <a:lnTo>
                  <a:pt x="298" y="298"/>
                </a:lnTo>
                <a:lnTo>
                  <a:pt x="298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16"/>
          <p:cNvSpPr/>
          <p:nvPr/>
        </p:nvSpPr>
        <p:spPr>
          <a:xfrm rot="10800000">
            <a:off x="-393997" y="1039045"/>
            <a:ext cx="17196" cy="18310"/>
          </a:xfrm>
          <a:custGeom>
            <a:avLst/>
            <a:gdLst/>
            <a:ahLst/>
            <a:cxnLst/>
            <a:rect l="l" t="t" r="r" b="b"/>
            <a:pathLst>
              <a:path w="270" h="214" extrusionOk="0">
                <a:moveTo>
                  <a:pt x="269" y="0"/>
                </a:moveTo>
                <a:cubicBezTo>
                  <a:pt x="180" y="11"/>
                  <a:pt x="91" y="24"/>
                  <a:pt x="0" y="39"/>
                </a:cubicBezTo>
                <a:cubicBezTo>
                  <a:pt x="48" y="142"/>
                  <a:pt x="152" y="213"/>
                  <a:pt x="269" y="213"/>
                </a:cubicBezTo>
                <a:lnTo>
                  <a:pt x="269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16"/>
          <p:cNvSpPr/>
          <p:nvPr/>
        </p:nvSpPr>
        <p:spPr>
          <a:xfrm rot="10800000">
            <a:off x="-286178" y="894193"/>
            <a:ext cx="19297" cy="25582"/>
          </a:xfrm>
          <a:custGeom>
            <a:avLst/>
            <a:gdLst/>
            <a:ahLst/>
            <a:cxnLst/>
            <a:rect l="l" t="t" r="r" b="b"/>
            <a:pathLst>
              <a:path w="303" h="299" extrusionOk="0">
                <a:moveTo>
                  <a:pt x="0" y="1"/>
                </a:moveTo>
                <a:lnTo>
                  <a:pt x="0" y="298"/>
                </a:lnTo>
                <a:lnTo>
                  <a:pt x="302" y="298"/>
                </a:lnTo>
                <a:cubicBezTo>
                  <a:pt x="302" y="133"/>
                  <a:pt x="165" y="1"/>
                  <a:pt x="0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p16"/>
          <p:cNvSpPr/>
          <p:nvPr/>
        </p:nvSpPr>
        <p:spPr>
          <a:xfrm rot="10800000">
            <a:off x="-349546" y="953998"/>
            <a:ext cx="38213" cy="51250"/>
          </a:xfrm>
          <a:custGeom>
            <a:avLst/>
            <a:gdLst/>
            <a:ahLst/>
            <a:cxnLst/>
            <a:rect l="l" t="t" r="r" b="b"/>
            <a:pathLst>
              <a:path w="600" h="599" extrusionOk="0">
                <a:moveTo>
                  <a:pt x="303" y="0"/>
                </a:moveTo>
                <a:cubicBezTo>
                  <a:pt x="137" y="0"/>
                  <a:pt x="0" y="137"/>
                  <a:pt x="0" y="301"/>
                </a:cubicBezTo>
                <a:cubicBezTo>
                  <a:pt x="0" y="467"/>
                  <a:pt x="137" y="599"/>
                  <a:pt x="303" y="599"/>
                </a:cubicBezTo>
                <a:cubicBezTo>
                  <a:pt x="468" y="599"/>
                  <a:pt x="599" y="467"/>
                  <a:pt x="599" y="301"/>
                </a:cubicBezTo>
                <a:cubicBezTo>
                  <a:pt x="599" y="137"/>
                  <a:pt x="468" y="0"/>
                  <a:pt x="303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" name="Google Shape;354;p16"/>
          <p:cNvSpPr/>
          <p:nvPr/>
        </p:nvSpPr>
        <p:spPr>
          <a:xfrm rot="10800000">
            <a:off x="-349546" y="783308"/>
            <a:ext cx="38213" cy="51336"/>
          </a:xfrm>
          <a:custGeom>
            <a:avLst/>
            <a:gdLst/>
            <a:ahLst/>
            <a:cxnLst/>
            <a:rect l="l" t="t" r="r" b="b"/>
            <a:pathLst>
              <a:path w="600" h="600" extrusionOk="0">
                <a:moveTo>
                  <a:pt x="303" y="1"/>
                </a:moveTo>
                <a:cubicBezTo>
                  <a:pt x="137" y="1"/>
                  <a:pt x="0" y="137"/>
                  <a:pt x="0" y="303"/>
                </a:cubicBezTo>
                <a:cubicBezTo>
                  <a:pt x="0" y="468"/>
                  <a:pt x="137" y="599"/>
                  <a:pt x="303" y="599"/>
                </a:cubicBezTo>
                <a:cubicBezTo>
                  <a:pt x="468" y="599"/>
                  <a:pt x="599" y="468"/>
                  <a:pt x="599" y="303"/>
                </a:cubicBezTo>
                <a:cubicBezTo>
                  <a:pt x="599" y="137"/>
                  <a:pt x="468" y="1"/>
                  <a:pt x="303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" name="Google Shape;355;p16"/>
          <p:cNvSpPr/>
          <p:nvPr/>
        </p:nvSpPr>
        <p:spPr>
          <a:xfrm rot="10800000">
            <a:off x="-393997" y="723588"/>
            <a:ext cx="19043" cy="25411"/>
          </a:xfrm>
          <a:custGeom>
            <a:avLst/>
            <a:gdLst/>
            <a:ahLst/>
            <a:cxnLst/>
            <a:rect l="l" t="t" r="r" b="b"/>
            <a:pathLst>
              <a:path w="299" h="297" extrusionOk="0">
                <a:moveTo>
                  <a:pt x="298" y="0"/>
                </a:moveTo>
                <a:cubicBezTo>
                  <a:pt x="133" y="0"/>
                  <a:pt x="1" y="131"/>
                  <a:pt x="1" y="297"/>
                </a:cubicBezTo>
                <a:lnTo>
                  <a:pt x="298" y="297"/>
                </a:ln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p16"/>
          <p:cNvSpPr/>
          <p:nvPr/>
        </p:nvSpPr>
        <p:spPr>
          <a:xfrm rot="10800000">
            <a:off x="-286178" y="723588"/>
            <a:ext cx="19297" cy="25411"/>
          </a:xfrm>
          <a:custGeom>
            <a:avLst/>
            <a:gdLst/>
            <a:ahLst/>
            <a:cxnLst/>
            <a:rect l="l" t="t" r="r" b="b"/>
            <a:pathLst>
              <a:path w="303" h="297" extrusionOk="0">
                <a:moveTo>
                  <a:pt x="0" y="0"/>
                </a:moveTo>
                <a:lnTo>
                  <a:pt x="0" y="297"/>
                </a:lnTo>
                <a:lnTo>
                  <a:pt x="302" y="297"/>
                </a:lnTo>
                <a:cubicBezTo>
                  <a:pt x="302" y="131"/>
                  <a:pt x="165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p16"/>
          <p:cNvSpPr/>
          <p:nvPr/>
        </p:nvSpPr>
        <p:spPr>
          <a:xfrm rot="10800000">
            <a:off x="-393997" y="868439"/>
            <a:ext cx="19043" cy="25839"/>
          </a:xfrm>
          <a:custGeom>
            <a:avLst/>
            <a:gdLst/>
            <a:ahLst/>
            <a:cxnLst/>
            <a:rect l="l" t="t" r="r" b="b"/>
            <a:pathLst>
              <a:path w="299" h="302" extrusionOk="0">
                <a:moveTo>
                  <a:pt x="1" y="0"/>
                </a:moveTo>
                <a:cubicBezTo>
                  <a:pt x="1" y="164"/>
                  <a:pt x="133" y="301"/>
                  <a:pt x="298" y="301"/>
                </a:cubicBez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p16"/>
          <p:cNvSpPr/>
          <p:nvPr/>
        </p:nvSpPr>
        <p:spPr>
          <a:xfrm rot="10800000">
            <a:off x="-286178" y="868439"/>
            <a:ext cx="19297" cy="25839"/>
          </a:xfrm>
          <a:custGeom>
            <a:avLst/>
            <a:gdLst/>
            <a:ahLst/>
            <a:cxnLst/>
            <a:rect l="l" t="t" r="r" b="b"/>
            <a:pathLst>
              <a:path w="303" h="302" extrusionOk="0">
                <a:moveTo>
                  <a:pt x="0" y="0"/>
                </a:moveTo>
                <a:lnTo>
                  <a:pt x="0" y="301"/>
                </a:lnTo>
                <a:cubicBezTo>
                  <a:pt x="165" y="301"/>
                  <a:pt x="302" y="164"/>
                  <a:pt x="30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p16"/>
          <p:cNvSpPr/>
          <p:nvPr/>
        </p:nvSpPr>
        <p:spPr>
          <a:xfrm rot="10800000">
            <a:off x="-349546" y="612617"/>
            <a:ext cx="38213" cy="50908"/>
          </a:xfrm>
          <a:custGeom>
            <a:avLst/>
            <a:gdLst/>
            <a:ahLst/>
            <a:cxnLst/>
            <a:rect l="l" t="t" r="r" b="b"/>
            <a:pathLst>
              <a:path w="600" h="595" extrusionOk="0">
                <a:moveTo>
                  <a:pt x="303" y="0"/>
                </a:moveTo>
                <a:cubicBezTo>
                  <a:pt x="137" y="0"/>
                  <a:pt x="0" y="133"/>
                  <a:pt x="0" y="297"/>
                </a:cubicBezTo>
                <a:cubicBezTo>
                  <a:pt x="0" y="462"/>
                  <a:pt x="137" y="595"/>
                  <a:pt x="303" y="595"/>
                </a:cubicBezTo>
                <a:cubicBezTo>
                  <a:pt x="468" y="595"/>
                  <a:pt x="599" y="462"/>
                  <a:pt x="599" y="297"/>
                </a:cubicBezTo>
                <a:cubicBezTo>
                  <a:pt x="599" y="133"/>
                  <a:pt x="468" y="0"/>
                  <a:pt x="303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16"/>
          <p:cNvSpPr/>
          <p:nvPr/>
        </p:nvSpPr>
        <p:spPr>
          <a:xfrm rot="10800000">
            <a:off x="-286178" y="552469"/>
            <a:ext cx="19297" cy="25925"/>
          </a:xfrm>
          <a:custGeom>
            <a:avLst/>
            <a:gdLst/>
            <a:ahLst/>
            <a:cxnLst/>
            <a:rect l="l" t="t" r="r" b="b"/>
            <a:pathLst>
              <a:path w="303" h="303" extrusionOk="0">
                <a:moveTo>
                  <a:pt x="0" y="0"/>
                </a:moveTo>
                <a:lnTo>
                  <a:pt x="0" y="302"/>
                </a:lnTo>
                <a:lnTo>
                  <a:pt x="302" y="302"/>
                </a:lnTo>
                <a:cubicBezTo>
                  <a:pt x="302" y="133"/>
                  <a:pt x="165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p16"/>
          <p:cNvSpPr/>
          <p:nvPr/>
        </p:nvSpPr>
        <p:spPr>
          <a:xfrm rot="10800000">
            <a:off x="-393997" y="697749"/>
            <a:ext cx="19043" cy="25925"/>
          </a:xfrm>
          <a:custGeom>
            <a:avLst/>
            <a:gdLst/>
            <a:ahLst/>
            <a:cxnLst/>
            <a:rect l="l" t="t" r="r" b="b"/>
            <a:pathLst>
              <a:path w="299" h="303" extrusionOk="0">
                <a:moveTo>
                  <a:pt x="1" y="1"/>
                </a:moveTo>
                <a:cubicBezTo>
                  <a:pt x="1" y="170"/>
                  <a:pt x="133" y="303"/>
                  <a:pt x="298" y="303"/>
                </a:cubicBezTo>
                <a:lnTo>
                  <a:pt x="298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p16"/>
          <p:cNvSpPr/>
          <p:nvPr/>
        </p:nvSpPr>
        <p:spPr>
          <a:xfrm rot="10800000">
            <a:off x="-286178" y="697749"/>
            <a:ext cx="19297" cy="25925"/>
          </a:xfrm>
          <a:custGeom>
            <a:avLst/>
            <a:gdLst/>
            <a:ahLst/>
            <a:cxnLst/>
            <a:rect l="l" t="t" r="r" b="b"/>
            <a:pathLst>
              <a:path w="303" h="303" extrusionOk="0">
                <a:moveTo>
                  <a:pt x="0" y="1"/>
                </a:moveTo>
                <a:lnTo>
                  <a:pt x="0" y="303"/>
                </a:lnTo>
                <a:cubicBezTo>
                  <a:pt x="165" y="303"/>
                  <a:pt x="302" y="170"/>
                  <a:pt x="302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p16"/>
          <p:cNvSpPr/>
          <p:nvPr/>
        </p:nvSpPr>
        <p:spPr>
          <a:xfrm rot="10800000">
            <a:off x="-393997" y="552469"/>
            <a:ext cx="19043" cy="25925"/>
          </a:xfrm>
          <a:custGeom>
            <a:avLst/>
            <a:gdLst/>
            <a:ahLst/>
            <a:cxnLst/>
            <a:rect l="l" t="t" r="r" b="b"/>
            <a:pathLst>
              <a:path w="299" h="303" extrusionOk="0">
                <a:moveTo>
                  <a:pt x="298" y="0"/>
                </a:moveTo>
                <a:cubicBezTo>
                  <a:pt x="133" y="0"/>
                  <a:pt x="1" y="133"/>
                  <a:pt x="1" y="302"/>
                </a:cubicBezTo>
                <a:lnTo>
                  <a:pt x="298" y="302"/>
                </a:ln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p16"/>
          <p:cNvSpPr/>
          <p:nvPr/>
        </p:nvSpPr>
        <p:spPr>
          <a:xfrm rot="10800000">
            <a:off x="-393997" y="381864"/>
            <a:ext cx="19043" cy="25839"/>
          </a:xfrm>
          <a:custGeom>
            <a:avLst/>
            <a:gdLst/>
            <a:ahLst/>
            <a:cxnLst/>
            <a:rect l="l" t="t" r="r" b="b"/>
            <a:pathLst>
              <a:path w="299" h="302" extrusionOk="0">
                <a:moveTo>
                  <a:pt x="298" y="1"/>
                </a:moveTo>
                <a:cubicBezTo>
                  <a:pt x="133" y="1"/>
                  <a:pt x="1" y="136"/>
                  <a:pt x="1" y="302"/>
                </a:cubicBezTo>
                <a:lnTo>
                  <a:pt x="298" y="302"/>
                </a:lnTo>
                <a:lnTo>
                  <a:pt x="298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p16"/>
          <p:cNvSpPr/>
          <p:nvPr/>
        </p:nvSpPr>
        <p:spPr>
          <a:xfrm rot="10800000">
            <a:off x="-286178" y="527143"/>
            <a:ext cx="19297" cy="25411"/>
          </a:xfrm>
          <a:custGeom>
            <a:avLst/>
            <a:gdLst/>
            <a:ahLst/>
            <a:cxnLst/>
            <a:rect l="l" t="t" r="r" b="b"/>
            <a:pathLst>
              <a:path w="303" h="297" extrusionOk="0">
                <a:moveTo>
                  <a:pt x="0" y="0"/>
                </a:moveTo>
                <a:lnTo>
                  <a:pt x="0" y="297"/>
                </a:lnTo>
                <a:cubicBezTo>
                  <a:pt x="165" y="297"/>
                  <a:pt x="302" y="166"/>
                  <a:pt x="30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p16"/>
          <p:cNvSpPr/>
          <p:nvPr/>
        </p:nvSpPr>
        <p:spPr>
          <a:xfrm rot="10800000">
            <a:off x="-393997" y="527143"/>
            <a:ext cx="19043" cy="25411"/>
          </a:xfrm>
          <a:custGeom>
            <a:avLst/>
            <a:gdLst/>
            <a:ahLst/>
            <a:cxnLst/>
            <a:rect l="l" t="t" r="r" b="b"/>
            <a:pathLst>
              <a:path w="299" h="297" extrusionOk="0">
                <a:moveTo>
                  <a:pt x="1" y="0"/>
                </a:moveTo>
                <a:cubicBezTo>
                  <a:pt x="1" y="166"/>
                  <a:pt x="133" y="297"/>
                  <a:pt x="298" y="297"/>
                </a:cubicBez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p16"/>
          <p:cNvSpPr/>
          <p:nvPr/>
        </p:nvSpPr>
        <p:spPr>
          <a:xfrm rot="10800000">
            <a:off x="-349546" y="441498"/>
            <a:ext cx="38213" cy="51422"/>
          </a:xfrm>
          <a:custGeom>
            <a:avLst/>
            <a:gdLst/>
            <a:ahLst/>
            <a:cxnLst/>
            <a:rect l="l" t="t" r="r" b="b"/>
            <a:pathLst>
              <a:path w="600" h="601" extrusionOk="0">
                <a:moveTo>
                  <a:pt x="303" y="1"/>
                </a:moveTo>
                <a:cubicBezTo>
                  <a:pt x="137" y="1"/>
                  <a:pt x="0" y="133"/>
                  <a:pt x="0" y="298"/>
                </a:cubicBezTo>
                <a:cubicBezTo>
                  <a:pt x="0" y="464"/>
                  <a:pt x="137" y="601"/>
                  <a:pt x="303" y="601"/>
                </a:cubicBezTo>
                <a:cubicBezTo>
                  <a:pt x="468" y="601"/>
                  <a:pt x="599" y="464"/>
                  <a:pt x="599" y="298"/>
                </a:cubicBezTo>
                <a:cubicBezTo>
                  <a:pt x="599" y="133"/>
                  <a:pt x="468" y="1"/>
                  <a:pt x="303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16"/>
          <p:cNvSpPr/>
          <p:nvPr/>
        </p:nvSpPr>
        <p:spPr>
          <a:xfrm rot="10800000">
            <a:off x="-286178" y="381864"/>
            <a:ext cx="19297" cy="25839"/>
          </a:xfrm>
          <a:custGeom>
            <a:avLst/>
            <a:gdLst/>
            <a:ahLst/>
            <a:cxnLst/>
            <a:rect l="l" t="t" r="r" b="b"/>
            <a:pathLst>
              <a:path w="303" h="302" extrusionOk="0">
                <a:moveTo>
                  <a:pt x="0" y="1"/>
                </a:moveTo>
                <a:lnTo>
                  <a:pt x="0" y="302"/>
                </a:lnTo>
                <a:lnTo>
                  <a:pt x="302" y="302"/>
                </a:lnTo>
                <a:cubicBezTo>
                  <a:pt x="302" y="136"/>
                  <a:pt x="165" y="1"/>
                  <a:pt x="0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p16"/>
          <p:cNvSpPr/>
          <p:nvPr/>
        </p:nvSpPr>
        <p:spPr>
          <a:xfrm rot="10800000">
            <a:off x="-286178" y="211087"/>
            <a:ext cx="19297" cy="26010"/>
          </a:xfrm>
          <a:custGeom>
            <a:avLst/>
            <a:gdLst/>
            <a:ahLst/>
            <a:cxnLst/>
            <a:rect l="l" t="t" r="r" b="b"/>
            <a:pathLst>
              <a:path w="303" h="304" extrusionOk="0">
                <a:moveTo>
                  <a:pt x="0" y="1"/>
                </a:moveTo>
                <a:lnTo>
                  <a:pt x="0" y="303"/>
                </a:lnTo>
                <a:lnTo>
                  <a:pt x="302" y="303"/>
                </a:lnTo>
                <a:cubicBezTo>
                  <a:pt x="302" y="138"/>
                  <a:pt x="165" y="1"/>
                  <a:pt x="0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" name="Google Shape;370;p16"/>
          <p:cNvSpPr/>
          <p:nvPr/>
        </p:nvSpPr>
        <p:spPr>
          <a:xfrm rot="10800000">
            <a:off x="-286178" y="356367"/>
            <a:ext cx="19297" cy="25582"/>
          </a:xfrm>
          <a:custGeom>
            <a:avLst/>
            <a:gdLst/>
            <a:ahLst/>
            <a:cxnLst/>
            <a:rect l="l" t="t" r="r" b="b"/>
            <a:pathLst>
              <a:path w="303" h="299" extrusionOk="0">
                <a:moveTo>
                  <a:pt x="0" y="1"/>
                </a:moveTo>
                <a:lnTo>
                  <a:pt x="0" y="298"/>
                </a:lnTo>
                <a:cubicBezTo>
                  <a:pt x="165" y="298"/>
                  <a:pt x="302" y="166"/>
                  <a:pt x="302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" name="Google Shape;371;p16"/>
          <p:cNvSpPr/>
          <p:nvPr/>
        </p:nvSpPr>
        <p:spPr>
          <a:xfrm rot="10800000">
            <a:off x="-349546" y="270893"/>
            <a:ext cx="38213" cy="51250"/>
          </a:xfrm>
          <a:custGeom>
            <a:avLst/>
            <a:gdLst/>
            <a:ahLst/>
            <a:cxnLst/>
            <a:rect l="l" t="t" r="r" b="b"/>
            <a:pathLst>
              <a:path w="600" h="599" extrusionOk="0">
                <a:moveTo>
                  <a:pt x="303" y="0"/>
                </a:moveTo>
                <a:cubicBezTo>
                  <a:pt x="137" y="0"/>
                  <a:pt x="0" y="132"/>
                  <a:pt x="0" y="297"/>
                </a:cubicBezTo>
                <a:cubicBezTo>
                  <a:pt x="0" y="462"/>
                  <a:pt x="137" y="599"/>
                  <a:pt x="303" y="599"/>
                </a:cubicBezTo>
                <a:cubicBezTo>
                  <a:pt x="468" y="599"/>
                  <a:pt x="599" y="462"/>
                  <a:pt x="599" y="297"/>
                </a:cubicBezTo>
                <a:cubicBezTo>
                  <a:pt x="599" y="132"/>
                  <a:pt x="468" y="0"/>
                  <a:pt x="303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p16"/>
          <p:cNvSpPr/>
          <p:nvPr/>
        </p:nvSpPr>
        <p:spPr>
          <a:xfrm rot="10800000">
            <a:off x="-393997" y="211087"/>
            <a:ext cx="19043" cy="26010"/>
          </a:xfrm>
          <a:custGeom>
            <a:avLst/>
            <a:gdLst/>
            <a:ahLst/>
            <a:cxnLst/>
            <a:rect l="l" t="t" r="r" b="b"/>
            <a:pathLst>
              <a:path w="299" h="304" extrusionOk="0">
                <a:moveTo>
                  <a:pt x="298" y="1"/>
                </a:moveTo>
                <a:cubicBezTo>
                  <a:pt x="133" y="1"/>
                  <a:pt x="1" y="138"/>
                  <a:pt x="1" y="303"/>
                </a:cubicBezTo>
                <a:lnTo>
                  <a:pt x="298" y="303"/>
                </a:lnTo>
                <a:lnTo>
                  <a:pt x="298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p16"/>
          <p:cNvSpPr/>
          <p:nvPr/>
        </p:nvSpPr>
        <p:spPr>
          <a:xfrm rot="10800000">
            <a:off x="-393997" y="356367"/>
            <a:ext cx="19043" cy="25582"/>
          </a:xfrm>
          <a:custGeom>
            <a:avLst/>
            <a:gdLst/>
            <a:ahLst/>
            <a:cxnLst/>
            <a:rect l="l" t="t" r="r" b="b"/>
            <a:pathLst>
              <a:path w="299" h="299" extrusionOk="0">
                <a:moveTo>
                  <a:pt x="1" y="1"/>
                </a:moveTo>
                <a:cubicBezTo>
                  <a:pt x="1" y="166"/>
                  <a:pt x="133" y="298"/>
                  <a:pt x="298" y="298"/>
                </a:cubicBezTo>
                <a:lnTo>
                  <a:pt x="298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" name="Google Shape;374;p16"/>
          <p:cNvSpPr/>
          <p:nvPr/>
        </p:nvSpPr>
        <p:spPr>
          <a:xfrm rot="10800000">
            <a:off x="-393997" y="40482"/>
            <a:ext cx="19043" cy="25839"/>
          </a:xfrm>
          <a:custGeom>
            <a:avLst/>
            <a:gdLst/>
            <a:ahLst/>
            <a:cxnLst/>
            <a:rect l="l" t="t" r="r" b="b"/>
            <a:pathLst>
              <a:path w="299" h="302" extrusionOk="0">
                <a:moveTo>
                  <a:pt x="298" y="0"/>
                </a:moveTo>
                <a:cubicBezTo>
                  <a:pt x="133" y="0"/>
                  <a:pt x="1" y="136"/>
                  <a:pt x="1" y="301"/>
                </a:cubicBezTo>
                <a:lnTo>
                  <a:pt x="298" y="301"/>
                </a:ln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16"/>
          <p:cNvSpPr/>
          <p:nvPr/>
        </p:nvSpPr>
        <p:spPr>
          <a:xfrm rot="10800000">
            <a:off x="-393997" y="185762"/>
            <a:ext cx="19043" cy="25411"/>
          </a:xfrm>
          <a:custGeom>
            <a:avLst/>
            <a:gdLst/>
            <a:ahLst/>
            <a:cxnLst/>
            <a:rect l="l" t="t" r="r" b="b"/>
            <a:pathLst>
              <a:path w="299" h="297" extrusionOk="0">
                <a:moveTo>
                  <a:pt x="1" y="0"/>
                </a:moveTo>
                <a:cubicBezTo>
                  <a:pt x="1" y="165"/>
                  <a:pt x="133" y="297"/>
                  <a:pt x="298" y="297"/>
                </a:cubicBez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" name="Google Shape;376;p16"/>
          <p:cNvSpPr/>
          <p:nvPr/>
        </p:nvSpPr>
        <p:spPr>
          <a:xfrm rot="10800000">
            <a:off x="-286178" y="40482"/>
            <a:ext cx="19297" cy="25839"/>
          </a:xfrm>
          <a:custGeom>
            <a:avLst/>
            <a:gdLst/>
            <a:ahLst/>
            <a:cxnLst/>
            <a:rect l="l" t="t" r="r" b="b"/>
            <a:pathLst>
              <a:path w="303" h="302" extrusionOk="0">
                <a:moveTo>
                  <a:pt x="0" y="0"/>
                </a:moveTo>
                <a:lnTo>
                  <a:pt x="0" y="301"/>
                </a:lnTo>
                <a:lnTo>
                  <a:pt x="302" y="301"/>
                </a:lnTo>
                <a:cubicBezTo>
                  <a:pt x="302" y="136"/>
                  <a:pt x="165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" name="Google Shape;377;p16"/>
          <p:cNvSpPr/>
          <p:nvPr/>
        </p:nvSpPr>
        <p:spPr>
          <a:xfrm rot="10800000">
            <a:off x="-286178" y="185762"/>
            <a:ext cx="19297" cy="25411"/>
          </a:xfrm>
          <a:custGeom>
            <a:avLst/>
            <a:gdLst/>
            <a:ahLst/>
            <a:cxnLst/>
            <a:rect l="l" t="t" r="r" b="b"/>
            <a:pathLst>
              <a:path w="303" h="297" extrusionOk="0">
                <a:moveTo>
                  <a:pt x="0" y="0"/>
                </a:moveTo>
                <a:lnTo>
                  <a:pt x="0" y="297"/>
                </a:lnTo>
                <a:cubicBezTo>
                  <a:pt x="165" y="297"/>
                  <a:pt x="302" y="165"/>
                  <a:pt x="30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Google Shape;378;p16"/>
          <p:cNvSpPr/>
          <p:nvPr/>
        </p:nvSpPr>
        <p:spPr>
          <a:xfrm rot="10800000">
            <a:off x="-349546" y="100117"/>
            <a:ext cx="38213" cy="51422"/>
          </a:xfrm>
          <a:custGeom>
            <a:avLst/>
            <a:gdLst/>
            <a:ahLst/>
            <a:cxnLst/>
            <a:rect l="l" t="t" r="r" b="b"/>
            <a:pathLst>
              <a:path w="600" h="601" extrusionOk="0">
                <a:moveTo>
                  <a:pt x="303" y="0"/>
                </a:moveTo>
                <a:cubicBezTo>
                  <a:pt x="137" y="0"/>
                  <a:pt x="0" y="133"/>
                  <a:pt x="0" y="298"/>
                </a:cubicBezTo>
                <a:cubicBezTo>
                  <a:pt x="0" y="463"/>
                  <a:pt x="137" y="600"/>
                  <a:pt x="303" y="600"/>
                </a:cubicBezTo>
                <a:cubicBezTo>
                  <a:pt x="468" y="600"/>
                  <a:pt x="599" y="463"/>
                  <a:pt x="599" y="298"/>
                </a:cubicBezTo>
                <a:cubicBezTo>
                  <a:pt x="599" y="133"/>
                  <a:pt x="468" y="0"/>
                  <a:pt x="303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Google Shape;379;p16"/>
          <p:cNvSpPr/>
          <p:nvPr/>
        </p:nvSpPr>
        <p:spPr>
          <a:xfrm rot="10800000">
            <a:off x="-349546" y="-70488"/>
            <a:ext cx="38213" cy="51336"/>
          </a:xfrm>
          <a:custGeom>
            <a:avLst/>
            <a:gdLst/>
            <a:ahLst/>
            <a:cxnLst/>
            <a:rect l="l" t="t" r="r" b="b"/>
            <a:pathLst>
              <a:path w="600" h="600" extrusionOk="0">
                <a:moveTo>
                  <a:pt x="303" y="1"/>
                </a:moveTo>
                <a:cubicBezTo>
                  <a:pt x="137" y="1"/>
                  <a:pt x="0" y="133"/>
                  <a:pt x="0" y="297"/>
                </a:cubicBezTo>
                <a:cubicBezTo>
                  <a:pt x="0" y="462"/>
                  <a:pt x="137" y="599"/>
                  <a:pt x="303" y="599"/>
                </a:cubicBezTo>
                <a:cubicBezTo>
                  <a:pt x="468" y="599"/>
                  <a:pt x="599" y="462"/>
                  <a:pt x="599" y="297"/>
                </a:cubicBezTo>
                <a:cubicBezTo>
                  <a:pt x="599" y="133"/>
                  <a:pt x="468" y="1"/>
                  <a:pt x="303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" name="Google Shape;380;p16"/>
          <p:cNvSpPr/>
          <p:nvPr/>
        </p:nvSpPr>
        <p:spPr>
          <a:xfrm rot="10800000">
            <a:off x="-393997" y="15071"/>
            <a:ext cx="19043" cy="25497"/>
          </a:xfrm>
          <a:custGeom>
            <a:avLst/>
            <a:gdLst/>
            <a:ahLst/>
            <a:cxnLst/>
            <a:rect l="l" t="t" r="r" b="b"/>
            <a:pathLst>
              <a:path w="299" h="298" extrusionOk="0">
                <a:moveTo>
                  <a:pt x="1" y="0"/>
                </a:moveTo>
                <a:cubicBezTo>
                  <a:pt x="1" y="166"/>
                  <a:pt x="133" y="298"/>
                  <a:pt x="298" y="298"/>
                </a:cubicBez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p16"/>
          <p:cNvSpPr/>
          <p:nvPr/>
        </p:nvSpPr>
        <p:spPr>
          <a:xfrm rot="10800000">
            <a:off x="-286178" y="15071"/>
            <a:ext cx="19297" cy="25497"/>
          </a:xfrm>
          <a:custGeom>
            <a:avLst/>
            <a:gdLst/>
            <a:ahLst/>
            <a:cxnLst/>
            <a:rect l="l" t="t" r="r" b="b"/>
            <a:pathLst>
              <a:path w="303" h="298" extrusionOk="0">
                <a:moveTo>
                  <a:pt x="0" y="0"/>
                </a:moveTo>
                <a:lnTo>
                  <a:pt x="0" y="298"/>
                </a:lnTo>
                <a:cubicBezTo>
                  <a:pt x="165" y="298"/>
                  <a:pt x="302" y="166"/>
                  <a:pt x="30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" name="Google Shape;382;p16"/>
          <p:cNvSpPr/>
          <p:nvPr/>
        </p:nvSpPr>
        <p:spPr>
          <a:xfrm rot="10800000">
            <a:off x="-222493" y="953999"/>
            <a:ext cx="37002" cy="37646"/>
          </a:xfrm>
          <a:custGeom>
            <a:avLst/>
            <a:gdLst/>
            <a:ahLst/>
            <a:cxnLst/>
            <a:rect l="l" t="t" r="r" b="b"/>
            <a:pathLst>
              <a:path w="581" h="440" extrusionOk="0">
                <a:moveTo>
                  <a:pt x="538" y="1"/>
                </a:moveTo>
                <a:cubicBezTo>
                  <a:pt x="359" y="77"/>
                  <a:pt x="180" y="153"/>
                  <a:pt x="0" y="237"/>
                </a:cubicBezTo>
                <a:cubicBezTo>
                  <a:pt x="43" y="355"/>
                  <a:pt x="152" y="440"/>
                  <a:pt x="283" y="440"/>
                </a:cubicBezTo>
                <a:cubicBezTo>
                  <a:pt x="448" y="440"/>
                  <a:pt x="581" y="308"/>
                  <a:pt x="581" y="142"/>
                </a:cubicBezTo>
                <a:cubicBezTo>
                  <a:pt x="581" y="91"/>
                  <a:pt x="562" y="44"/>
                  <a:pt x="538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" name="Google Shape;383;p16"/>
          <p:cNvSpPr/>
          <p:nvPr/>
        </p:nvSpPr>
        <p:spPr>
          <a:xfrm rot="10800000">
            <a:off x="-266945" y="894193"/>
            <a:ext cx="18979" cy="25582"/>
          </a:xfrm>
          <a:custGeom>
            <a:avLst/>
            <a:gdLst/>
            <a:ahLst/>
            <a:cxnLst/>
            <a:rect l="l" t="t" r="r" b="b"/>
            <a:pathLst>
              <a:path w="298" h="299" extrusionOk="0">
                <a:moveTo>
                  <a:pt x="297" y="1"/>
                </a:moveTo>
                <a:cubicBezTo>
                  <a:pt x="133" y="1"/>
                  <a:pt x="1" y="133"/>
                  <a:pt x="1" y="298"/>
                </a:cubicBezTo>
                <a:lnTo>
                  <a:pt x="297" y="298"/>
                </a:lnTo>
                <a:lnTo>
                  <a:pt x="297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p16"/>
          <p:cNvSpPr/>
          <p:nvPr/>
        </p:nvSpPr>
        <p:spPr>
          <a:xfrm rot="10800000">
            <a:off x="-158807" y="894193"/>
            <a:ext cx="18979" cy="25582"/>
          </a:xfrm>
          <a:custGeom>
            <a:avLst/>
            <a:gdLst/>
            <a:ahLst/>
            <a:cxnLst/>
            <a:rect l="l" t="t" r="r" b="b"/>
            <a:pathLst>
              <a:path w="298" h="299" extrusionOk="0">
                <a:moveTo>
                  <a:pt x="1" y="1"/>
                </a:moveTo>
                <a:lnTo>
                  <a:pt x="1" y="298"/>
                </a:lnTo>
                <a:lnTo>
                  <a:pt x="297" y="298"/>
                </a:lnTo>
                <a:cubicBezTo>
                  <a:pt x="297" y="133"/>
                  <a:pt x="166" y="1"/>
                  <a:pt x="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16"/>
          <p:cNvSpPr/>
          <p:nvPr/>
        </p:nvSpPr>
        <p:spPr>
          <a:xfrm rot="10800000">
            <a:off x="-158807" y="868439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1" y="0"/>
                </a:moveTo>
                <a:lnTo>
                  <a:pt x="1" y="301"/>
                </a:lnTo>
                <a:cubicBezTo>
                  <a:pt x="166" y="301"/>
                  <a:pt x="297" y="164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" name="Google Shape;386;p16"/>
          <p:cNvSpPr/>
          <p:nvPr/>
        </p:nvSpPr>
        <p:spPr>
          <a:xfrm rot="10800000">
            <a:off x="-158807" y="723588"/>
            <a:ext cx="18979" cy="25411"/>
          </a:xfrm>
          <a:custGeom>
            <a:avLst/>
            <a:gdLst/>
            <a:ahLst/>
            <a:cxnLst/>
            <a:rect l="l" t="t" r="r" b="b"/>
            <a:pathLst>
              <a:path w="298" h="297" extrusionOk="0">
                <a:moveTo>
                  <a:pt x="1" y="0"/>
                </a:moveTo>
                <a:lnTo>
                  <a:pt x="1" y="297"/>
                </a:lnTo>
                <a:lnTo>
                  <a:pt x="297" y="297"/>
                </a:lnTo>
                <a:cubicBezTo>
                  <a:pt x="297" y="131"/>
                  <a:pt x="166" y="0"/>
                  <a:pt x="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" name="Google Shape;387;p16"/>
          <p:cNvSpPr/>
          <p:nvPr/>
        </p:nvSpPr>
        <p:spPr>
          <a:xfrm rot="10800000">
            <a:off x="-222493" y="783308"/>
            <a:ext cx="38149" cy="51336"/>
          </a:xfrm>
          <a:custGeom>
            <a:avLst/>
            <a:gdLst/>
            <a:ahLst/>
            <a:cxnLst/>
            <a:rect l="l" t="t" r="r" b="b"/>
            <a:pathLst>
              <a:path w="599" h="600" extrusionOk="0">
                <a:moveTo>
                  <a:pt x="301" y="1"/>
                </a:moveTo>
                <a:cubicBezTo>
                  <a:pt x="131" y="1"/>
                  <a:pt x="0" y="137"/>
                  <a:pt x="0" y="303"/>
                </a:cubicBezTo>
                <a:cubicBezTo>
                  <a:pt x="0" y="468"/>
                  <a:pt x="131" y="599"/>
                  <a:pt x="301" y="599"/>
                </a:cubicBezTo>
                <a:cubicBezTo>
                  <a:pt x="466" y="599"/>
                  <a:pt x="599" y="468"/>
                  <a:pt x="599" y="303"/>
                </a:cubicBezTo>
                <a:cubicBezTo>
                  <a:pt x="599" y="137"/>
                  <a:pt x="466" y="1"/>
                  <a:pt x="30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" name="Google Shape;388;p16"/>
          <p:cNvSpPr/>
          <p:nvPr/>
        </p:nvSpPr>
        <p:spPr>
          <a:xfrm rot="10800000">
            <a:off x="-266945" y="868439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1" y="0"/>
                </a:moveTo>
                <a:cubicBezTo>
                  <a:pt x="1" y="164"/>
                  <a:pt x="133" y="301"/>
                  <a:pt x="297" y="301"/>
                </a:cubicBez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" name="Google Shape;389;p16"/>
          <p:cNvSpPr/>
          <p:nvPr/>
        </p:nvSpPr>
        <p:spPr>
          <a:xfrm rot="10800000">
            <a:off x="-266945" y="723588"/>
            <a:ext cx="18979" cy="25411"/>
          </a:xfrm>
          <a:custGeom>
            <a:avLst/>
            <a:gdLst/>
            <a:ahLst/>
            <a:cxnLst/>
            <a:rect l="l" t="t" r="r" b="b"/>
            <a:pathLst>
              <a:path w="298" h="297" extrusionOk="0">
                <a:moveTo>
                  <a:pt x="297" y="0"/>
                </a:moveTo>
                <a:cubicBezTo>
                  <a:pt x="133" y="0"/>
                  <a:pt x="1" y="131"/>
                  <a:pt x="1" y="297"/>
                </a:cubicBezTo>
                <a:lnTo>
                  <a:pt x="297" y="297"/>
                </a:ln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" name="Google Shape;390;p16"/>
          <p:cNvSpPr/>
          <p:nvPr/>
        </p:nvSpPr>
        <p:spPr>
          <a:xfrm rot="10800000">
            <a:off x="-222493" y="612617"/>
            <a:ext cx="38149" cy="50908"/>
          </a:xfrm>
          <a:custGeom>
            <a:avLst/>
            <a:gdLst/>
            <a:ahLst/>
            <a:cxnLst/>
            <a:rect l="l" t="t" r="r" b="b"/>
            <a:pathLst>
              <a:path w="599" h="595" extrusionOk="0">
                <a:moveTo>
                  <a:pt x="301" y="0"/>
                </a:moveTo>
                <a:cubicBezTo>
                  <a:pt x="131" y="0"/>
                  <a:pt x="0" y="133"/>
                  <a:pt x="0" y="297"/>
                </a:cubicBezTo>
                <a:cubicBezTo>
                  <a:pt x="0" y="462"/>
                  <a:pt x="131" y="595"/>
                  <a:pt x="301" y="595"/>
                </a:cubicBezTo>
                <a:cubicBezTo>
                  <a:pt x="466" y="595"/>
                  <a:pt x="599" y="462"/>
                  <a:pt x="599" y="297"/>
                </a:cubicBezTo>
                <a:cubicBezTo>
                  <a:pt x="599" y="133"/>
                  <a:pt x="466" y="0"/>
                  <a:pt x="30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16"/>
          <p:cNvSpPr/>
          <p:nvPr/>
        </p:nvSpPr>
        <p:spPr>
          <a:xfrm rot="10800000">
            <a:off x="-266945" y="697749"/>
            <a:ext cx="18979" cy="25925"/>
          </a:xfrm>
          <a:custGeom>
            <a:avLst/>
            <a:gdLst/>
            <a:ahLst/>
            <a:cxnLst/>
            <a:rect l="l" t="t" r="r" b="b"/>
            <a:pathLst>
              <a:path w="298" h="303" extrusionOk="0">
                <a:moveTo>
                  <a:pt x="1" y="1"/>
                </a:moveTo>
                <a:cubicBezTo>
                  <a:pt x="1" y="170"/>
                  <a:pt x="133" y="303"/>
                  <a:pt x="297" y="303"/>
                </a:cubicBezTo>
                <a:lnTo>
                  <a:pt x="297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" name="Google Shape;392;p16"/>
          <p:cNvSpPr/>
          <p:nvPr/>
        </p:nvSpPr>
        <p:spPr>
          <a:xfrm rot="10800000">
            <a:off x="-158807" y="552469"/>
            <a:ext cx="18979" cy="25925"/>
          </a:xfrm>
          <a:custGeom>
            <a:avLst/>
            <a:gdLst/>
            <a:ahLst/>
            <a:cxnLst/>
            <a:rect l="l" t="t" r="r" b="b"/>
            <a:pathLst>
              <a:path w="298" h="303" extrusionOk="0">
                <a:moveTo>
                  <a:pt x="1" y="0"/>
                </a:moveTo>
                <a:lnTo>
                  <a:pt x="1" y="302"/>
                </a:lnTo>
                <a:lnTo>
                  <a:pt x="297" y="302"/>
                </a:lnTo>
                <a:cubicBezTo>
                  <a:pt x="297" y="133"/>
                  <a:pt x="166" y="0"/>
                  <a:pt x="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" name="Google Shape;393;p16"/>
          <p:cNvSpPr/>
          <p:nvPr/>
        </p:nvSpPr>
        <p:spPr>
          <a:xfrm rot="10800000">
            <a:off x="-158807" y="697749"/>
            <a:ext cx="18979" cy="25925"/>
          </a:xfrm>
          <a:custGeom>
            <a:avLst/>
            <a:gdLst/>
            <a:ahLst/>
            <a:cxnLst/>
            <a:rect l="l" t="t" r="r" b="b"/>
            <a:pathLst>
              <a:path w="298" h="303" extrusionOk="0">
                <a:moveTo>
                  <a:pt x="1" y="1"/>
                </a:moveTo>
                <a:lnTo>
                  <a:pt x="1" y="303"/>
                </a:lnTo>
                <a:cubicBezTo>
                  <a:pt x="166" y="303"/>
                  <a:pt x="297" y="170"/>
                  <a:pt x="297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16"/>
          <p:cNvSpPr/>
          <p:nvPr/>
        </p:nvSpPr>
        <p:spPr>
          <a:xfrm rot="10800000">
            <a:off x="-266945" y="552469"/>
            <a:ext cx="18979" cy="25925"/>
          </a:xfrm>
          <a:custGeom>
            <a:avLst/>
            <a:gdLst/>
            <a:ahLst/>
            <a:cxnLst/>
            <a:rect l="l" t="t" r="r" b="b"/>
            <a:pathLst>
              <a:path w="298" h="303" extrusionOk="0">
                <a:moveTo>
                  <a:pt x="297" y="0"/>
                </a:moveTo>
                <a:cubicBezTo>
                  <a:pt x="133" y="0"/>
                  <a:pt x="1" y="133"/>
                  <a:pt x="1" y="302"/>
                </a:cubicBezTo>
                <a:lnTo>
                  <a:pt x="297" y="302"/>
                </a:ln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" name="Google Shape;395;p16"/>
          <p:cNvSpPr/>
          <p:nvPr/>
        </p:nvSpPr>
        <p:spPr>
          <a:xfrm rot="10800000">
            <a:off x="-222493" y="441498"/>
            <a:ext cx="38149" cy="51422"/>
          </a:xfrm>
          <a:custGeom>
            <a:avLst/>
            <a:gdLst/>
            <a:ahLst/>
            <a:cxnLst/>
            <a:rect l="l" t="t" r="r" b="b"/>
            <a:pathLst>
              <a:path w="599" h="601" extrusionOk="0">
                <a:moveTo>
                  <a:pt x="301" y="1"/>
                </a:moveTo>
                <a:cubicBezTo>
                  <a:pt x="131" y="1"/>
                  <a:pt x="0" y="133"/>
                  <a:pt x="0" y="298"/>
                </a:cubicBezTo>
                <a:cubicBezTo>
                  <a:pt x="0" y="464"/>
                  <a:pt x="131" y="601"/>
                  <a:pt x="301" y="601"/>
                </a:cubicBezTo>
                <a:cubicBezTo>
                  <a:pt x="466" y="601"/>
                  <a:pt x="599" y="464"/>
                  <a:pt x="599" y="298"/>
                </a:cubicBezTo>
                <a:cubicBezTo>
                  <a:pt x="599" y="133"/>
                  <a:pt x="466" y="1"/>
                  <a:pt x="30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" name="Google Shape;396;p16"/>
          <p:cNvSpPr/>
          <p:nvPr/>
        </p:nvSpPr>
        <p:spPr>
          <a:xfrm rot="10800000">
            <a:off x="-158807" y="527143"/>
            <a:ext cx="18979" cy="25411"/>
          </a:xfrm>
          <a:custGeom>
            <a:avLst/>
            <a:gdLst/>
            <a:ahLst/>
            <a:cxnLst/>
            <a:rect l="l" t="t" r="r" b="b"/>
            <a:pathLst>
              <a:path w="298" h="297" extrusionOk="0">
                <a:moveTo>
                  <a:pt x="1" y="0"/>
                </a:moveTo>
                <a:lnTo>
                  <a:pt x="1" y="297"/>
                </a:lnTo>
                <a:cubicBezTo>
                  <a:pt x="166" y="297"/>
                  <a:pt x="297" y="166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" name="Google Shape;397;p16"/>
          <p:cNvSpPr/>
          <p:nvPr/>
        </p:nvSpPr>
        <p:spPr>
          <a:xfrm rot="10800000">
            <a:off x="-158807" y="381864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1" y="1"/>
                </a:moveTo>
                <a:lnTo>
                  <a:pt x="1" y="302"/>
                </a:lnTo>
                <a:lnTo>
                  <a:pt x="297" y="302"/>
                </a:lnTo>
                <a:cubicBezTo>
                  <a:pt x="297" y="136"/>
                  <a:pt x="166" y="1"/>
                  <a:pt x="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" name="Google Shape;398;p16"/>
          <p:cNvSpPr/>
          <p:nvPr/>
        </p:nvSpPr>
        <p:spPr>
          <a:xfrm rot="10800000">
            <a:off x="-266945" y="381864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297" y="1"/>
                </a:moveTo>
                <a:cubicBezTo>
                  <a:pt x="133" y="1"/>
                  <a:pt x="1" y="136"/>
                  <a:pt x="1" y="302"/>
                </a:cubicBezTo>
                <a:lnTo>
                  <a:pt x="297" y="302"/>
                </a:lnTo>
                <a:lnTo>
                  <a:pt x="297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" name="Google Shape;399;p16"/>
          <p:cNvSpPr/>
          <p:nvPr/>
        </p:nvSpPr>
        <p:spPr>
          <a:xfrm rot="10800000">
            <a:off x="-266945" y="527143"/>
            <a:ext cx="18979" cy="25411"/>
          </a:xfrm>
          <a:custGeom>
            <a:avLst/>
            <a:gdLst/>
            <a:ahLst/>
            <a:cxnLst/>
            <a:rect l="l" t="t" r="r" b="b"/>
            <a:pathLst>
              <a:path w="298" h="297" extrusionOk="0">
                <a:moveTo>
                  <a:pt x="1" y="0"/>
                </a:moveTo>
                <a:cubicBezTo>
                  <a:pt x="1" y="166"/>
                  <a:pt x="133" y="297"/>
                  <a:pt x="297" y="297"/>
                </a:cubicBez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16"/>
          <p:cNvSpPr/>
          <p:nvPr/>
        </p:nvSpPr>
        <p:spPr>
          <a:xfrm rot="10800000">
            <a:off x="-266945" y="211087"/>
            <a:ext cx="18979" cy="26010"/>
          </a:xfrm>
          <a:custGeom>
            <a:avLst/>
            <a:gdLst/>
            <a:ahLst/>
            <a:cxnLst/>
            <a:rect l="l" t="t" r="r" b="b"/>
            <a:pathLst>
              <a:path w="298" h="304" extrusionOk="0">
                <a:moveTo>
                  <a:pt x="297" y="1"/>
                </a:moveTo>
                <a:cubicBezTo>
                  <a:pt x="133" y="1"/>
                  <a:pt x="1" y="138"/>
                  <a:pt x="1" y="303"/>
                </a:cubicBezTo>
                <a:lnTo>
                  <a:pt x="297" y="303"/>
                </a:lnTo>
                <a:lnTo>
                  <a:pt x="297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" name="Google Shape;401;p16"/>
          <p:cNvSpPr/>
          <p:nvPr/>
        </p:nvSpPr>
        <p:spPr>
          <a:xfrm rot="10800000">
            <a:off x="-158807" y="211087"/>
            <a:ext cx="18979" cy="26010"/>
          </a:xfrm>
          <a:custGeom>
            <a:avLst/>
            <a:gdLst/>
            <a:ahLst/>
            <a:cxnLst/>
            <a:rect l="l" t="t" r="r" b="b"/>
            <a:pathLst>
              <a:path w="298" h="304" extrusionOk="0">
                <a:moveTo>
                  <a:pt x="1" y="1"/>
                </a:moveTo>
                <a:lnTo>
                  <a:pt x="1" y="303"/>
                </a:lnTo>
                <a:lnTo>
                  <a:pt x="297" y="303"/>
                </a:lnTo>
                <a:cubicBezTo>
                  <a:pt x="297" y="138"/>
                  <a:pt x="166" y="1"/>
                  <a:pt x="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" name="Google Shape;402;p16"/>
          <p:cNvSpPr/>
          <p:nvPr/>
        </p:nvSpPr>
        <p:spPr>
          <a:xfrm rot="10800000">
            <a:off x="-158807" y="356367"/>
            <a:ext cx="18979" cy="25582"/>
          </a:xfrm>
          <a:custGeom>
            <a:avLst/>
            <a:gdLst/>
            <a:ahLst/>
            <a:cxnLst/>
            <a:rect l="l" t="t" r="r" b="b"/>
            <a:pathLst>
              <a:path w="298" h="299" extrusionOk="0">
                <a:moveTo>
                  <a:pt x="1" y="1"/>
                </a:moveTo>
                <a:lnTo>
                  <a:pt x="1" y="298"/>
                </a:lnTo>
                <a:cubicBezTo>
                  <a:pt x="166" y="298"/>
                  <a:pt x="297" y="166"/>
                  <a:pt x="297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" name="Google Shape;403;p16"/>
          <p:cNvSpPr/>
          <p:nvPr/>
        </p:nvSpPr>
        <p:spPr>
          <a:xfrm rot="10800000">
            <a:off x="-266945" y="356367"/>
            <a:ext cx="18979" cy="25582"/>
          </a:xfrm>
          <a:custGeom>
            <a:avLst/>
            <a:gdLst/>
            <a:ahLst/>
            <a:cxnLst/>
            <a:rect l="l" t="t" r="r" b="b"/>
            <a:pathLst>
              <a:path w="298" h="299" extrusionOk="0">
                <a:moveTo>
                  <a:pt x="1" y="1"/>
                </a:moveTo>
                <a:cubicBezTo>
                  <a:pt x="1" y="166"/>
                  <a:pt x="133" y="298"/>
                  <a:pt x="297" y="298"/>
                </a:cubicBezTo>
                <a:lnTo>
                  <a:pt x="297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" name="Google Shape;404;p16"/>
          <p:cNvSpPr/>
          <p:nvPr/>
        </p:nvSpPr>
        <p:spPr>
          <a:xfrm rot="10800000">
            <a:off x="-222493" y="270893"/>
            <a:ext cx="38149" cy="51250"/>
          </a:xfrm>
          <a:custGeom>
            <a:avLst/>
            <a:gdLst/>
            <a:ahLst/>
            <a:cxnLst/>
            <a:rect l="l" t="t" r="r" b="b"/>
            <a:pathLst>
              <a:path w="599" h="599" extrusionOk="0">
                <a:moveTo>
                  <a:pt x="301" y="0"/>
                </a:moveTo>
                <a:cubicBezTo>
                  <a:pt x="131" y="0"/>
                  <a:pt x="0" y="132"/>
                  <a:pt x="0" y="297"/>
                </a:cubicBezTo>
                <a:cubicBezTo>
                  <a:pt x="0" y="462"/>
                  <a:pt x="131" y="599"/>
                  <a:pt x="301" y="599"/>
                </a:cubicBezTo>
                <a:cubicBezTo>
                  <a:pt x="466" y="599"/>
                  <a:pt x="599" y="462"/>
                  <a:pt x="599" y="297"/>
                </a:cubicBezTo>
                <a:cubicBezTo>
                  <a:pt x="599" y="132"/>
                  <a:pt x="466" y="0"/>
                  <a:pt x="30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" name="Google Shape;405;p16"/>
          <p:cNvSpPr/>
          <p:nvPr/>
        </p:nvSpPr>
        <p:spPr>
          <a:xfrm rot="10800000">
            <a:off x="-266945" y="185762"/>
            <a:ext cx="18979" cy="25411"/>
          </a:xfrm>
          <a:custGeom>
            <a:avLst/>
            <a:gdLst/>
            <a:ahLst/>
            <a:cxnLst/>
            <a:rect l="l" t="t" r="r" b="b"/>
            <a:pathLst>
              <a:path w="298" h="297" extrusionOk="0">
                <a:moveTo>
                  <a:pt x="1" y="0"/>
                </a:moveTo>
                <a:cubicBezTo>
                  <a:pt x="1" y="165"/>
                  <a:pt x="133" y="297"/>
                  <a:pt x="297" y="297"/>
                </a:cubicBez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" name="Google Shape;406;p16"/>
          <p:cNvSpPr/>
          <p:nvPr/>
        </p:nvSpPr>
        <p:spPr>
          <a:xfrm rot="10800000">
            <a:off x="-158807" y="40482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1" y="0"/>
                </a:moveTo>
                <a:lnTo>
                  <a:pt x="1" y="301"/>
                </a:lnTo>
                <a:lnTo>
                  <a:pt x="297" y="301"/>
                </a:lnTo>
                <a:cubicBezTo>
                  <a:pt x="297" y="136"/>
                  <a:pt x="166" y="0"/>
                  <a:pt x="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07;p16"/>
          <p:cNvSpPr/>
          <p:nvPr/>
        </p:nvSpPr>
        <p:spPr>
          <a:xfrm rot="10800000">
            <a:off x="-266945" y="40482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297" y="0"/>
                </a:moveTo>
                <a:cubicBezTo>
                  <a:pt x="133" y="0"/>
                  <a:pt x="1" y="136"/>
                  <a:pt x="1" y="301"/>
                </a:cubicBezTo>
                <a:lnTo>
                  <a:pt x="297" y="301"/>
                </a:ln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p16"/>
          <p:cNvSpPr/>
          <p:nvPr/>
        </p:nvSpPr>
        <p:spPr>
          <a:xfrm rot="10800000">
            <a:off x="-158807" y="185762"/>
            <a:ext cx="18979" cy="25411"/>
          </a:xfrm>
          <a:custGeom>
            <a:avLst/>
            <a:gdLst/>
            <a:ahLst/>
            <a:cxnLst/>
            <a:rect l="l" t="t" r="r" b="b"/>
            <a:pathLst>
              <a:path w="298" h="297" extrusionOk="0">
                <a:moveTo>
                  <a:pt x="1" y="0"/>
                </a:moveTo>
                <a:lnTo>
                  <a:pt x="1" y="297"/>
                </a:lnTo>
                <a:cubicBezTo>
                  <a:pt x="166" y="297"/>
                  <a:pt x="297" y="165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" name="Google Shape;409;p16"/>
          <p:cNvSpPr/>
          <p:nvPr/>
        </p:nvSpPr>
        <p:spPr>
          <a:xfrm rot="10800000">
            <a:off x="-222493" y="100117"/>
            <a:ext cx="38149" cy="51422"/>
          </a:xfrm>
          <a:custGeom>
            <a:avLst/>
            <a:gdLst/>
            <a:ahLst/>
            <a:cxnLst/>
            <a:rect l="l" t="t" r="r" b="b"/>
            <a:pathLst>
              <a:path w="599" h="601" extrusionOk="0">
                <a:moveTo>
                  <a:pt x="301" y="0"/>
                </a:moveTo>
                <a:cubicBezTo>
                  <a:pt x="131" y="0"/>
                  <a:pt x="0" y="133"/>
                  <a:pt x="0" y="298"/>
                </a:cubicBezTo>
                <a:cubicBezTo>
                  <a:pt x="0" y="463"/>
                  <a:pt x="131" y="600"/>
                  <a:pt x="301" y="600"/>
                </a:cubicBezTo>
                <a:cubicBezTo>
                  <a:pt x="466" y="600"/>
                  <a:pt x="599" y="463"/>
                  <a:pt x="599" y="298"/>
                </a:cubicBezTo>
                <a:cubicBezTo>
                  <a:pt x="599" y="133"/>
                  <a:pt x="466" y="0"/>
                  <a:pt x="30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" name="Google Shape;410;p16"/>
          <p:cNvSpPr/>
          <p:nvPr/>
        </p:nvSpPr>
        <p:spPr>
          <a:xfrm rot="10800000">
            <a:off x="-222493" y="-70488"/>
            <a:ext cx="38149" cy="51336"/>
          </a:xfrm>
          <a:custGeom>
            <a:avLst/>
            <a:gdLst/>
            <a:ahLst/>
            <a:cxnLst/>
            <a:rect l="l" t="t" r="r" b="b"/>
            <a:pathLst>
              <a:path w="599" h="600" extrusionOk="0">
                <a:moveTo>
                  <a:pt x="301" y="1"/>
                </a:moveTo>
                <a:cubicBezTo>
                  <a:pt x="131" y="1"/>
                  <a:pt x="0" y="133"/>
                  <a:pt x="0" y="297"/>
                </a:cubicBezTo>
                <a:cubicBezTo>
                  <a:pt x="0" y="462"/>
                  <a:pt x="131" y="599"/>
                  <a:pt x="301" y="599"/>
                </a:cubicBezTo>
                <a:cubicBezTo>
                  <a:pt x="466" y="599"/>
                  <a:pt x="599" y="462"/>
                  <a:pt x="599" y="297"/>
                </a:cubicBezTo>
                <a:cubicBezTo>
                  <a:pt x="599" y="133"/>
                  <a:pt x="466" y="1"/>
                  <a:pt x="30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1" name="Google Shape;411;p16"/>
          <p:cNvSpPr/>
          <p:nvPr/>
        </p:nvSpPr>
        <p:spPr>
          <a:xfrm rot="10800000">
            <a:off x="-266945" y="15071"/>
            <a:ext cx="18979" cy="25497"/>
          </a:xfrm>
          <a:custGeom>
            <a:avLst/>
            <a:gdLst/>
            <a:ahLst/>
            <a:cxnLst/>
            <a:rect l="l" t="t" r="r" b="b"/>
            <a:pathLst>
              <a:path w="298" h="298" extrusionOk="0">
                <a:moveTo>
                  <a:pt x="1" y="0"/>
                </a:moveTo>
                <a:cubicBezTo>
                  <a:pt x="1" y="166"/>
                  <a:pt x="133" y="298"/>
                  <a:pt x="297" y="298"/>
                </a:cubicBez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16"/>
          <p:cNvSpPr/>
          <p:nvPr/>
        </p:nvSpPr>
        <p:spPr>
          <a:xfrm rot="10800000">
            <a:off x="-158807" y="15071"/>
            <a:ext cx="18979" cy="25497"/>
          </a:xfrm>
          <a:custGeom>
            <a:avLst/>
            <a:gdLst/>
            <a:ahLst/>
            <a:cxnLst/>
            <a:rect l="l" t="t" r="r" b="b"/>
            <a:pathLst>
              <a:path w="298" h="298" extrusionOk="0">
                <a:moveTo>
                  <a:pt x="1" y="0"/>
                </a:moveTo>
                <a:lnTo>
                  <a:pt x="1" y="298"/>
                </a:lnTo>
                <a:cubicBezTo>
                  <a:pt x="166" y="298"/>
                  <a:pt x="297" y="166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p16"/>
          <p:cNvSpPr/>
          <p:nvPr/>
        </p:nvSpPr>
        <p:spPr>
          <a:xfrm rot="10800000">
            <a:off x="-139892" y="894193"/>
            <a:ext cx="18979" cy="25582"/>
          </a:xfrm>
          <a:custGeom>
            <a:avLst/>
            <a:gdLst/>
            <a:ahLst/>
            <a:cxnLst/>
            <a:rect l="l" t="t" r="r" b="b"/>
            <a:pathLst>
              <a:path w="298" h="299" extrusionOk="0">
                <a:moveTo>
                  <a:pt x="298" y="1"/>
                </a:moveTo>
                <a:cubicBezTo>
                  <a:pt x="133" y="1"/>
                  <a:pt x="0" y="133"/>
                  <a:pt x="0" y="298"/>
                </a:cubicBezTo>
                <a:lnTo>
                  <a:pt x="298" y="298"/>
                </a:lnTo>
                <a:lnTo>
                  <a:pt x="298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p16"/>
          <p:cNvSpPr/>
          <p:nvPr/>
        </p:nvSpPr>
        <p:spPr>
          <a:xfrm rot="10800000">
            <a:off x="-95441" y="783308"/>
            <a:ext cx="38213" cy="51336"/>
          </a:xfrm>
          <a:custGeom>
            <a:avLst/>
            <a:gdLst/>
            <a:ahLst/>
            <a:cxnLst/>
            <a:rect l="l" t="t" r="r" b="b"/>
            <a:pathLst>
              <a:path w="600" h="600" extrusionOk="0">
                <a:moveTo>
                  <a:pt x="298" y="1"/>
                </a:moveTo>
                <a:cubicBezTo>
                  <a:pt x="133" y="1"/>
                  <a:pt x="1" y="137"/>
                  <a:pt x="1" y="303"/>
                </a:cubicBezTo>
                <a:cubicBezTo>
                  <a:pt x="1" y="468"/>
                  <a:pt x="133" y="599"/>
                  <a:pt x="298" y="599"/>
                </a:cubicBezTo>
                <a:cubicBezTo>
                  <a:pt x="468" y="599"/>
                  <a:pt x="600" y="468"/>
                  <a:pt x="600" y="303"/>
                </a:cubicBezTo>
                <a:cubicBezTo>
                  <a:pt x="600" y="137"/>
                  <a:pt x="468" y="1"/>
                  <a:pt x="298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16"/>
          <p:cNvSpPr/>
          <p:nvPr/>
        </p:nvSpPr>
        <p:spPr>
          <a:xfrm rot="10800000">
            <a:off x="-139892" y="868439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0" y="0"/>
                </a:moveTo>
                <a:cubicBezTo>
                  <a:pt x="0" y="164"/>
                  <a:pt x="133" y="301"/>
                  <a:pt x="298" y="301"/>
                </a:cubicBez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16"/>
          <p:cNvSpPr/>
          <p:nvPr/>
        </p:nvSpPr>
        <p:spPr>
          <a:xfrm rot="10800000">
            <a:off x="-31818" y="723588"/>
            <a:ext cx="19043" cy="25411"/>
          </a:xfrm>
          <a:custGeom>
            <a:avLst/>
            <a:gdLst/>
            <a:ahLst/>
            <a:cxnLst/>
            <a:rect l="l" t="t" r="r" b="b"/>
            <a:pathLst>
              <a:path w="299" h="297" extrusionOk="0">
                <a:moveTo>
                  <a:pt x="1" y="0"/>
                </a:moveTo>
                <a:lnTo>
                  <a:pt x="1" y="297"/>
                </a:lnTo>
                <a:lnTo>
                  <a:pt x="298" y="297"/>
                </a:lnTo>
                <a:cubicBezTo>
                  <a:pt x="298" y="131"/>
                  <a:pt x="166" y="0"/>
                  <a:pt x="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" name="Google Shape;417;p16"/>
          <p:cNvSpPr/>
          <p:nvPr/>
        </p:nvSpPr>
        <p:spPr>
          <a:xfrm rot="10800000">
            <a:off x="-139892" y="723588"/>
            <a:ext cx="18979" cy="25411"/>
          </a:xfrm>
          <a:custGeom>
            <a:avLst/>
            <a:gdLst/>
            <a:ahLst/>
            <a:cxnLst/>
            <a:rect l="l" t="t" r="r" b="b"/>
            <a:pathLst>
              <a:path w="298" h="297" extrusionOk="0">
                <a:moveTo>
                  <a:pt x="298" y="0"/>
                </a:moveTo>
                <a:cubicBezTo>
                  <a:pt x="133" y="0"/>
                  <a:pt x="0" y="131"/>
                  <a:pt x="0" y="297"/>
                </a:cubicBezTo>
                <a:lnTo>
                  <a:pt x="298" y="297"/>
                </a:ln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16"/>
          <p:cNvSpPr/>
          <p:nvPr/>
        </p:nvSpPr>
        <p:spPr>
          <a:xfrm rot="10800000">
            <a:off x="-139892" y="697749"/>
            <a:ext cx="18979" cy="25925"/>
          </a:xfrm>
          <a:custGeom>
            <a:avLst/>
            <a:gdLst/>
            <a:ahLst/>
            <a:cxnLst/>
            <a:rect l="l" t="t" r="r" b="b"/>
            <a:pathLst>
              <a:path w="298" h="303" extrusionOk="0">
                <a:moveTo>
                  <a:pt x="0" y="1"/>
                </a:moveTo>
                <a:cubicBezTo>
                  <a:pt x="0" y="170"/>
                  <a:pt x="133" y="303"/>
                  <a:pt x="298" y="303"/>
                </a:cubicBezTo>
                <a:lnTo>
                  <a:pt x="298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" name="Google Shape;419;p16"/>
          <p:cNvSpPr/>
          <p:nvPr/>
        </p:nvSpPr>
        <p:spPr>
          <a:xfrm rot="10800000">
            <a:off x="-31818" y="697749"/>
            <a:ext cx="19043" cy="25925"/>
          </a:xfrm>
          <a:custGeom>
            <a:avLst/>
            <a:gdLst/>
            <a:ahLst/>
            <a:cxnLst/>
            <a:rect l="l" t="t" r="r" b="b"/>
            <a:pathLst>
              <a:path w="299" h="303" extrusionOk="0">
                <a:moveTo>
                  <a:pt x="1" y="1"/>
                </a:moveTo>
                <a:lnTo>
                  <a:pt x="1" y="303"/>
                </a:lnTo>
                <a:cubicBezTo>
                  <a:pt x="166" y="303"/>
                  <a:pt x="298" y="170"/>
                  <a:pt x="298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" name="Google Shape;420;p16"/>
          <p:cNvSpPr/>
          <p:nvPr/>
        </p:nvSpPr>
        <p:spPr>
          <a:xfrm rot="10800000">
            <a:off x="-31818" y="552469"/>
            <a:ext cx="19043" cy="25925"/>
          </a:xfrm>
          <a:custGeom>
            <a:avLst/>
            <a:gdLst/>
            <a:ahLst/>
            <a:cxnLst/>
            <a:rect l="l" t="t" r="r" b="b"/>
            <a:pathLst>
              <a:path w="299" h="303" extrusionOk="0">
                <a:moveTo>
                  <a:pt x="1" y="0"/>
                </a:moveTo>
                <a:lnTo>
                  <a:pt x="1" y="302"/>
                </a:lnTo>
                <a:lnTo>
                  <a:pt x="298" y="302"/>
                </a:lnTo>
                <a:cubicBezTo>
                  <a:pt x="298" y="133"/>
                  <a:pt x="166" y="0"/>
                  <a:pt x="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" name="Google Shape;421;p16"/>
          <p:cNvSpPr/>
          <p:nvPr/>
        </p:nvSpPr>
        <p:spPr>
          <a:xfrm rot="10800000">
            <a:off x="-95441" y="612617"/>
            <a:ext cx="38213" cy="50908"/>
          </a:xfrm>
          <a:custGeom>
            <a:avLst/>
            <a:gdLst/>
            <a:ahLst/>
            <a:cxnLst/>
            <a:rect l="l" t="t" r="r" b="b"/>
            <a:pathLst>
              <a:path w="600" h="595" extrusionOk="0">
                <a:moveTo>
                  <a:pt x="298" y="0"/>
                </a:moveTo>
                <a:cubicBezTo>
                  <a:pt x="133" y="0"/>
                  <a:pt x="1" y="133"/>
                  <a:pt x="1" y="297"/>
                </a:cubicBezTo>
                <a:cubicBezTo>
                  <a:pt x="1" y="462"/>
                  <a:pt x="133" y="595"/>
                  <a:pt x="298" y="595"/>
                </a:cubicBezTo>
                <a:cubicBezTo>
                  <a:pt x="468" y="595"/>
                  <a:pt x="600" y="462"/>
                  <a:pt x="600" y="297"/>
                </a:cubicBezTo>
                <a:cubicBezTo>
                  <a:pt x="600" y="133"/>
                  <a:pt x="468" y="0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422;p16"/>
          <p:cNvSpPr/>
          <p:nvPr/>
        </p:nvSpPr>
        <p:spPr>
          <a:xfrm rot="10800000">
            <a:off x="-139892" y="552469"/>
            <a:ext cx="18979" cy="25925"/>
          </a:xfrm>
          <a:custGeom>
            <a:avLst/>
            <a:gdLst/>
            <a:ahLst/>
            <a:cxnLst/>
            <a:rect l="l" t="t" r="r" b="b"/>
            <a:pathLst>
              <a:path w="298" h="303" extrusionOk="0">
                <a:moveTo>
                  <a:pt x="298" y="0"/>
                </a:moveTo>
                <a:cubicBezTo>
                  <a:pt x="133" y="0"/>
                  <a:pt x="0" y="133"/>
                  <a:pt x="0" y="302"/>
                </a:cubicBezTo>
                <a:lnTo>
                  <a:pt x="298" y="302"/>
                </a:ln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p16"/>
          <p:cNvSpPr/>
          <p:nvPr/>
        </p:nvSpPr>
        <p:spPr>
          <a:xfrm rot="10800000">
            <a:off x="-139892" y="381864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298" y="1"/>
                </a:moveTo>
                <a:cubicBezTo>
                  <a:pt x="133" y="1"/>
                  <a:pt x="0" y="136"/>
                  <a:pt x="0" y="302"/>
                </a:cubicBezTo>
                <a:lnTo>
                  <a:pt x="298" y="302"/>
                </a:lnTo>
                <a:lnTo>
                  <a:pt x="298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4" name="Google Shape;424;p16"/>
          <p:cNvSpPr/>
          <p:nvPr/>
        </p:nvSpPr>
        <p:spPr>
          <a:xfrm rot="10800000">
            <a:off x="-139892" y="527143"/>
            <a:ext cx="18979" cy="25411"/>
          </a:xfrm>
          <a:custGeom>
            <a:avLst/>
            <a:gdLst/>
            <a:ahLst/>
            <a:cxnLst/>
            <a:rect l="l" t="t" r="r" b="b"/>
            <a:pathLst>
              <a:path w="298" h="297" extrusionOk="0">
                <a:moveTo>
                  <a:pt x="0" y="0"/>
                </a:moveTo>
                <a:cubicBezTo>
                  <a:pt x="0" y="166"/>
                  <a:pt x="133" y="297"/>
                  <a:pt x="298" y="297"/>
                </a:cubicBez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5" name="Google Shape;425;p16"/>
          <p:cNvSpPr/>
          <p:nvPr/>
        </p:nvSpPr>
        <p:spPr>
          <a:xfrm rot="10800000">
            <a:off x="-31818" y="381864"/>
            <a:ext cx="19043" cy="25839"/>
          </a:xfrm>
          <a:custGeom>
            <a:avLst/>
            <a:gdLst/>
            <a:ahLst/>
            <a:cxnLst/>
            <a:rect l="l" t="t" r="r" b="b"/>
            <a:pathLst>
              <a:path w="299" h="302" extrusionOk="0">
                <a:moveTo>
                  <a:pt x="1" y="1"/>
                </a:moveTo>
                <a:lnTo>
                  <a:pt x="1" y="302"/>
                </a:lnTo>
                <a:lnTo>
                  <a:pt x="298" y="302"/>
                </a:lnTo>
                <a:cubicBezTo>
                  <a:pt x="298" y="136"/>
                  <a:pt x="166" y="1"/>
                  <a:pt x="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6" name="Google Shape;426;p16"/>
          <p:cNvSpPr/>
          <p:nvPr/>
        </p:nvSpPr>
        <p:spPr>
          <a:xfrm rot="10800000">
            <a:off x="-95441" y="441498"/>
            <a:ext cx="38213" cy="51422"/>
          </a:xfrm>
          <a:custGeom>
            <a:avLst/>
            <a:gdLst/>
            <a:ahLst/>
            <a:cxnLst/>
            <a:rect l="l" t="t" r="r" b="b"/>
            <a:pathLst>
              <a:path w="600" h="601" extrusionOk="0">
                <a:moveTo>
                  <a:pt x="298" y="1"/>
                </a:moveTo>
                <a:cubicBezTo>
                  <a:pt x="133" y="1"/>
                  <a:pt x="1" y="133"/>
                  <a:pt x="1" y="298"/>
                </a:cubicBezTo>
                <a:cubicBezTo>
                  <a:pt x="1" y="464"/>
                  <a:pt x="133" y="601"/>
                  <a:pt x="298" y="601"/>
                </a:cubicBezTo>
                <a:cubicBezTo>
                  <a:pt x="468" y="601"/>
                  <a:pt x="600" y="464"/>
                  <a:pt x="600" y="298"/>
                </a:cubicBezTo>
                <a:cubicBezTo>
                  <a:pt x="600" y="133"/>
                  <a:pt x="468" y="1"/>
                  <a:pt x="298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7" name="Google Shape;427;p16"/>
          <p:cNvSpPr/>
          <p:nvPr/>
        </p:nvSpPr>
        <p:spPr>
          <a:xfrm rot="10800000">
            <a:off x="-31818" y="527143"/>
            <a:ext cx="19043" cy="25411"/>
          </a:xfrm>
          <a:custGeom>
            <a:avLst/>
            <a:gdLst/>
            <a:ahLst/>
            <a:cxnLst/>
            <a:rect l="l" t="t" r="r" b="b"/>
            <a:pathLst>
              <a:path w="299" h="297" extrusionOk="0">
                <a:moveTo>
                  <a:pt x="1" y="0"/>
                </a:moveTo>
                <a:lnTo>
                  <a:pt x="1" y="297"/>
                </a:lnTo>
                <a:cubicBezTo>
                  <a:pt x="166" y="297"/>
                  <a:pt x="298" y="166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" name="Google Shape;428;p16"/>
          <p:cNvSpPr/>
          <p:nvPr/>
        </p:nvSpPr>
        <p:spPr>
          <a:xfrm rot="10800000">
            <a:off x="-139892" y="211087"/>
            <a:ext cx="18979" cy="26010"/>
          </a:xfrm>
          <a:custGeom>
            <a:avLst/>
            <a:gdLst/>
            <a:ahLst/>
            <a:cxnLst/>
            <a:rect l="l" t="t" r="r" b="b"/>
            <a:pathLst>
              <a:path w="298" h="304" extrusionOk="0">
                <a:moveTo>
                  <a:pt x="298" y="1"/>
                </a:moveTo>
                <a:cubicBezTo>
                  <a:pt x="133" y="1"/>
                  <a:pt x="0" y="138"/>
                  <a:pt x="0" y="303"/>
                </a:cubicBezTo>
                <a:lnTo>
                  <a:pt x="298" y="303"/>
                </a:lnTo>
                <a:lnTo>
                  <a:pt x="298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9" name="Google Shape;429;p16"/>
          <p:cNvSpPr/>
          <p:nvPr/>
        </p:nvSpPr>
        <p:spPr>
          <a:xfrm rot="10800000">
            <a:off x="-31818" y="356367"/>
            <a:ext cx="19043" cy="25582"/>
          </a:xfrm>
          <a:custGeom>
            <a:avLst/>
            <a:gdLst/>
            <a:ahLst/>
            <a:cxnLst/>
            <a:rect l="l" t="t" r="r" b="b"/>
            <a:pathLst>
              <a:path w="299" h="299" extrusionOk="0">
                <a:moveTo>
                  <a:pt x="1" y="1"/>
                </a:moveTo>
                <a:lnTo>
                  <a:pt x="1" y="298"/>
                </a:lnTo>
                <a:cubicBezTo>
                  <a:pt x="166" y="298"/>
                  <a:pt x="298" y="166"/>
                  <a:pt x="298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" name="Google Shape;430;p16"/>
          <p:cNvSpPr/>
          <p:nvPr/>
        </p:nvSpPr>
        <p:spPr>
          <a:xfrm rot="10800000">
            <a:off x="-139892" y="356367"/>
            <a:ext cx="18979" cy="25582"/>
          </a:xfrm>
          <a:custGeom>
            <a:avLst/>
            <a:gdLst/>
            <a:ahLst/>
            <a:cxnLst/>
            <a:rect l="l" t="t" r="r" b="b"/>
            <a:pathLst>
              <a:path w="298" h="299" extrusionOk="0">
                <a:moveTo>
                  <a:pt x="0" y="1"/>
                </a:moveTo>
                <a:cubicBezTo>
                  <a:pt x="0" y="166"/>
                  <a:pt x="133" y="298"/>
                  <a:pt x="298" y="298"/>
                </a:cubicBezTo>
                <a:lnTo>
                  <a:pt x="298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1" name="Google Shape;431;p16"/>
          <p:cNvSpPr/>
          <p:nvPr/>
        </p:nvSpPr>
        <p:spPr>
          <a:xfrm rot="10800000">
            <a:off x="-95441" y="270893"/>
            <a:ext cx="38213" cy="51250"/>
          </a:xfrm>
          <a:custGeom>
            <a:avLst/>
            <a:gdLst/>
            <a:ahLst/>
            <a:cxnLst/>
            <a:rect l="l" t="t" r="r" b="b"/>
            <a:pathLst>
              <a:path w="600" h="599" extrusionOk="0">
                <a:moveTo>
                  <a:pt x="298" y="0"/>
                </a:moveTo>
                <a:cubicBezTo>
                  <a:pt x="133" y="0"/>
                  <a:pt x="1" y="132"/>
                  <a:pt x="1" y="297"/>
                </a:cubicBezTo>
                <a:cubicBezTo>
                  <a:pt x="1" y="462"/>
                  <a:pt x="133" y="599"/>
                  <a:pt x="298" y="599"/>
                </a:cubicBezTo>
                <a:cubicBezTo>
                  <a:pt x="468" y="599"/>
                  <a:pt x="600" y="462"/>
                  <a:pt x="600" y="297"/>
                </a:cubicBezTo>
                <a:cubicBezTo>
                  <a:pt x="600" y="132"/>
                  <a:pt x="468" y="0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" name="Google Shape;432;p16"/>
          <p:cNvSpPr/>
          <p:nvPr/>
        </p:nvSpPr>
        <p:spPr>
          <a:xfrm rot="10800000">
            <a:off x="-31818" y="211087"/>
            <a:ext cx="19043" cy="26010"/>
          </a:xfrm>
          <a:custGeom>
            <a:avLst/>
            <a:gdLst/>
            <a:ahLst/>
            <a:cxnLst/>
            <a:rect l="l" t="t" r="r" b="b"/>
            <a:pathLst>
              <a:path w="299" h="304" extrusionOk="0">
                <a:moveTo>
                  <a:pt x="1" y="1"/>
                </a:moveTo>
                <a:lnTo>
                  <a:pt x="1" y="303"/>
                </a:lnTo>
                <a:lnTo>
                  <a:pt x="298" y="303"/>
                </a:lnTo>
                <a:cubicBezTo>
                  <a:pt x="298" y="138"/>
                  <a:pt x="166" y="1"/>
                  <a:pt x="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p16"/>
          <p:cNvSpPr/>
          <p:nvPr/>
        </p:nvSpPr>
        <p:spPr>
          <a:xfrm rot="10800000">
            <a:off x="-31818" y="185762"/>
            <a:ext cx="19043" cy="25411"/>
          </a:xfrm>
          <a:custGeom>
            <a:avLst/>
            <a:gdLst/>
            <a:ahLst/>
            <a:cxnLst/>
            <a:rect l="l" t="t" r="r" b="b"/>
            <a:pathLst>
              <a:path w="299" h="297" extrusionOk="0">
                <a:moveTo>
                  <a:pt x="1" y="0"/>
                </a:moveTo>
                <a:lnTo>
                  <a:pt x="1" y="297"/>
                </a:lnTo>
                <a:cubicBezTo>
                  <a:pt x="166" y="297"/>
                  <a:pt x="298" y="165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" name="Google Shape;434;p16"/>
          <p:cNvSpPr/>
          <p:nvPr/>
        </p:nvSpPr>
        <p:spPr>
          <a:xfrm rot="10800000">
            <a:off x="-139892" y="185762"/>
            <a:ext cx="18979" cy="25411"/>
          </a:xfrm>
          <a:custGeom>
            <a:avLst/>
            <a:gdLst/>
            <a:ahLst/>
            <a:cxnLst/>
            <a:rect l="l" t="t" r="r" b="b"/>
            <a:pathLst>
              <a:path w="298" h="297" extrusionOk="0">
                <a:moveTo>
                  <a:pt x="0" y="0"/>
                </a:moveTo>
                <a:cubicBezTo>
                  <a:pt x="0" y="165"/>
                  <a:pt x="133" y="297"/>
                  <a:pt x="298" y="297"/>
                </a:cubicBez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" name="Google Shape;435;p16"/>
          <p:cNvSpPr/>
          <p:nvPr/>
        </p:nvSpPr>
        <p:spPr>
          <a:xfrm rot="10800000">
            <a:off x="-31818" y="40482"/>
            <a:ext cx="19043" cy="25839"/>
          </a:xfrm>
          <a:custGeom>
            <a:avLst/>
            <a:gdLst/>
            <a:ahLst/>
            <a:cxnLst/>
            <a:rect l="l" t="t" r="r" b="b"/>
            <a:pathLst>
              <a:path w="299" h="302" extrusionOk="0">
                <a:moveTo>
                  <a:pt x="1" y="0"/>
                </a:moveTo>
                <a:lnTo>
                  <a:pt x="1" y="301"/>
                </a:lnTo>
                <a:lnTo>
                  <a:pt x="298" y="301"/>
                </a:lnTo>
                <a:cubicBezTo>
                  <a:pt x="298" y="136"/>
                  <a:pt x="166" y="0"/>
                  <a:pt x="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" name="Google Shape;436;p16"/>
          <p:cNvSpPr/>
          <p:nvPr/>
        </p:nvSpPr>
        <p:spPr>
          <a:xfrm rot="10800000">
            <a:off x="-95441" y="100117"/>
            <a:ext cx="38213" cy="51422"/>
          </a:xfrm>
          <a:custGeom>
            <a:avLst/>
            <a:gdLst/>
            <a:ahLst/>
            <a:cxnLst/>
            <a:rect l="l" t="t" r="r" b="b"/>
            <a:pathLst>
              <a:path w="600" h="601" extrusionOk="0">
                <a:moveTo>
                  <a:pt x="298" y="0"/>
                </a:moveTo>
                <a:cubicBezTo>
                  <a:pt x="133" y="0"/>
                  <a:pt x="1" y="133"/>
                  <a:pt x="1" y="298"/>
                </a:cubicBezTo>
                <a:cubicBezTo>
                  <a:pt x="1" y="463"/>
                  <a:pt x="133" y="600"/>
                  <a:pt x="298" y="600"/>
                </a:cubicBezTo>
                <a:cubicBezTo>
                  <a:pt x="468" y="600"/>
                  <a:pt x="600" y="463"/>
                  <a:pt x="600" y="298"/>
                </a:cubicBezTo>
                <a:cubicBezTo>
                  <a:pt x="600" y="133"/>
                  <a:pt x="468" y="0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p16"/>
          <p:cNvSpPr/>
          <p:nvPr/>
        </p:nvSpPr>
        <p:spPr>
          <a:xfrm rot="10800000">
            <a:off x="-139892" y="40482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298" y="0"/>
                </a:moveTo>
                <a:cubicBezTo>
                  <a:pt x="133" y="0"/>
                  <a:pt x="0" y="136"/>
                  <a:pt x="0" y="301"/>
                </a:cubicBezTo>
                <a:lnTo>
                  <a:pt x="298" y="301"/>
                </a:ln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p16"/>
          <p:cNvSpPr/>
          <p:nvPr/>
        </p:nvSpPr>
        <p:spPr>
          <a:xfrm rot="10800000">
            <a:off x="-31818" y="15071"/>
            <a:ext cx="19043" cy="25497"/>
          </a:xfrm>
          <a:custGeom>
            <a:avLst/>
            <a:gdLst/>
            <a:ahLst/>
            <a:cxnLst/>
            <a:rect l="l" t="t" r="r" b="b"/>
            <a:pathLst>
              <a:path w="299" h="298" extrusionOk="0">
                <a:moveTo>
                  <a:pt x="1" y="0"/>
                </a:moveTo>
                <a:lnTo>
                  <a:pt x="1" y="298"/>
                </a:lnTo>
                <a:cubicBezTo>
                  <a:pt x="166" y="298"/>
                  <a:pt x="298" y="166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p16"/>
          <p:cNvSpPr/>
          <p:nvPr/>
        </p:nvSpPr>
        <p:spPr>
          <a:xfrm rot="10800000">
            <a:off x="-95441" y="-70488"/>
            <a:ext cx="38213" cy="51336"/>
          </a:xfrm>
          <a:custGeom>
            <a:avLst/>
            <a:gdLst/>
            <a:ahLst/>
            <a:cxnLst/>
            <a:rect l="l" t="t" r="r" b="b"/>
            <a:pathLst>
              <a:path w="600" h="600" extrusionOk="0">
                <a:moveTo>
                  <a:pt x="298" y="1"/>
                </a:moveTo>
                <a:cubicBezTo>
                  <a:pt x="133" y="1"/>
                  <a:pt x="1" y="133"/>
                  <a:pt x="1" y="297"/>
                </a:cubicBezTo>
                <a:cubicBezTo>
                  <a:pt x="1" y="462"/>
                  <a:pt x="133" y="599"/>
                  <a:pt x="298" y="599"/>
                </a:cubicBezTo>
                <a:cubicBezTo>
                  <a:pt x="468" y="599"/>
                  <a:pt x="600" y="462"/>
                  <a:pt x="600" y="297"/>
                </a:cubicBezTo>
                <a:cubicBezTo>
                  <a:pt x="600" y="133"/>
                  <a:pt x="468" y="1"/>
                  <a:pt x="298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0" name="Google Shape;440;p16"/>
          <p:cNvSpPr/>
          <p:nvPr/>
        </p:nvSpPr>
        <p:spPr>
          <a:xfrm rot="10800000">
            <a:off x="-139892" y="15071"/>
            <a:ext cx="18979" cy="25497"/>
          </a:xfrm>
          <a:custGeom>
            <a:avLst/>
            <a:gdLst/>
            <a:ahLst/>
            <a:cxnLst/>
            <a:rect l="l" t="t" r="r" b="b"/>
            <a:pathLst>
              <a:path w="298" h="298" extrusionOk="0">
                <a:moveTo>
                  <a:pt x="0" y="0"/>
                </a:moveTo>
                <a:cubicBezTo>
                  <a:pt x="0" y="166"/>
                  <a:pt x="133" y="298"/>
                  <a:pt x="298" y="298"/>
                </a:cubicBez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p16"/>
          <p:cNvSpPr/>
          <p:nvPr/>
        </p:nvSpPr>
        <p:spPr>
          <a:xfrm rot="10800000">
            <a:off x="-12840" y="723588"/>
            <a:ext cx="19234" cy="25411"/>
          </a:xfrm>
          <a:custGeom>
            <a:avLst/>
            <a:gdLst/>
            <a:ahLst/>
            <a:cxnLst/>
            <a:rect l="l" t="t" r="r" b="b"/>
            <a:pathLst>
              <a:path w="302" h="297" extrusionOk="0">
                <a:moveTo>
                  <a:pt x="302" y="0"/>
                </a:moveTo>
                <a:cubicBezTo>
                  <a:pt x="137" y="0"/>
                  <a:pt x="0" y="131"/>
                  <a:pt x="0" y="297"/>
                </a:cubicBezTo>
                <a:lnTo>
                  <a:pt x="302" y="297"/>
                </a:ln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" name="Google Shape;442;p16"/>
          <p:cNvSpPr/>
          <p:nvPr/>
        </p:nvSpPr>
        <p:spPr>
          <a:xfrm rot="10800000">
            <a:off x="95299" y="723588"/>
            <a:ext cx="637" cy="428"/>
          </a:xfrm>
          <a:custGeom>
            <a:avLst/>
            <a:gdLst/>
            <a:ahLst/>
            <a:cxnLst/>
            <a:rect l="l" t="t" r="r" b="b"/>
            <a:pathLst>
              <a:path w="10" h="5" extrusionOk="0">
                <a:moveTo>
                  <a:pt x="10" y="0"/>
                </a:moveTo>
                <a:cubicBezTo>
                  <a:pt x="5" y="0"/>
                  <a:pt x="5" y="5"/>
                  <a:pt x="1" y="5"/>
                </a:cubicBezTo>
                <a:lnTo>
                  <a:pt x="10" y="5"/>
                </a:lnTo>
                <a:lnTo>
                  <a:pt x="10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p16"/>
          <p:cNvSpPr/>
          <p:nvPr/>
        </p:nvSpPr>
        <p:spPr>
          <a:xfrm rot="10800000">
            <a:off x="31548" y="612617"/>
            <a:ext cx="38213" cy="50908"/>
          </a:xfrm>
          <a:custGeom>
            <a:avLst/>
            <a:gdLst/>
            <a:ahLst/>
            <a:cxnLst/>
            <a:rect l="l" t="t" r="r" b="b"/>
            <a:pathLst>
              <a:path w="600" h="595" extrusionOk="0">
                <a:moveTo>
                  <a:pt x="297" y="0"/>
                </a:moveTo>
                <a:cubicBezTo>
                  <a:pt x="132" y="0"/>
                  <a:pt x="1" y="133"/>
                  <a:pt x="1" y="297"/>
                </a:cubicBezTo>
                <a:cubicBezTo>
                  <a:pt x="1" y="462"/>
                  <a:pt x="132" y="595"/>
                  <a:pt x="297" y="595"/>
                </a:cubicBezTo>
                <a:cubicBezTo>
                  <a:pt x="462" y="595"/>
                  <a:pt x="599" y="462"/>
                  <a:pt x="599" y="297"/>
                </a:cubicBezTo>
                <a:cubicBezTo>
                  <a:pt x="599" y="133"/>
                  <a:pt x="462" y="0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" name="Google Shape;444;p16"/>
          <p:cNvSpPr/>
          <p:nvPr/>
        </p:nvSpPr>
        <p:spPr>
          <a:xfrm rot="10800000">
            <a:off x="-12840" y="552469"/>
            <a:ext cx="19234" cy="25925"/>
          </a:xfrm>
          <a:custGeom>
            <a:avLst/>
            <a:gdLst/>
            <a:ahLst/>
            <a:cxnLst/>
            <a:rect l="l" t="t" r="r" b="b"/>
            <a:pathLst>
              <a:path w="302" h="303" extrusionOk="0">
                <a:moveTo>
                  <a:pt x="302" y="0"/>
                </a:moveTo>
                <a:cubicBezTo>
                  <a:pt x="137" y="0"/>
                  <a:pt x="0" y="133"/>
                  <a:pt x="0" y="302"/>
                </a:cubicBezTo>
                <a:lnTo>
                  <a:pt x="302" y="302"/>
                </a:ln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5" name="Google Shape;445;p16"/>
          <p:cNvSpPr/>
          <p:nvPr/>
        </p:nvSpPr>
        <p:spPr>
          <a:xfrm rot="10800000">
            <a:off x="-12840" y="697749"/>
            <a:ext cx="19234" cy="25925"/>
          </a:xfrm>
          <a:custGeom>
            <a:avLst/>
            <a:gdLst/>
            <a:ahLst/>
            <a:cxnLst/>
            <a:rect l="l" t="t" r="r" b="b"/>
            <a:pathLst>
              <a:path w="302" h="303" extrusionOk="0">
                <a:moveTo>
                  <a:pt x="0" y="1"/>
                </a:moveTo>
                <a:cubicBezTo>
                  <a:pt x="0" y="170"/>
                  <a:pt x="137" y="303"/>
                  <a:pt x="302" y="303"/>
                </a:cubicBezTo>
                <a:lnTo>
                  <a:pt x="302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" name="Google Shape;446;p16"/>
          <p:cNvSpPr/>
          <p:nvPr/>
        </p:nvSpPr>
        <p:spPr>
          <a:xfrm rot="10800000">
            <a:off x="95298" y="697749"/>
            <a:ext cx="18915" cy="25925"/>
          </a:xfrm>
          <a:custGeom>
            <a:avLst/>
            <a:gdLst/>
            <a:ahLst/>
            <a:cxnLst/>
            <a:rect l="l" t="t" r="r" b="b"/>
            <a:pathLst>
              <a:path w="297" h="303" extrusionOk="0">
                <a:moveTo>
                  <a:pt x="288" y="1"/>
                </a:moveTo>
                <a:cubicBezTo>
                  <a:pt x="189" y="81"/>
                  <a:pt x="94" y="166"/>
                  <a:pt x="0" y="246"/>
                </a:cubicBezTo>
                <a:lnTo>
                  <a:pt x="0" y="303"/>
                </a:lnTo>
                <a:cubicBezTo>
                  <a:pt x="166" y="303"/>
                  <a:pt x="297" y="170"/>
                  <a:pt x="297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" name="Google Shape;447;p16"/>
          <p:cNvSpPr/>
          <p:nvPr/>
        </p:nvSpPr>
        <p:spPr>
          <a:xfrm rot="10800000">
            <a:off x="95298" y="552469"/>
            <a:ext cx="18915" cy="25925"/>
          </a:xfrm>
          <a:custGeom>
            <a:avLst/>
            <a:gdLst/>
            <a:ahLst/>
            <a:cxnLst/>
            <a:rect l="l" t="t" r="r" b="b"/>
            <a:pathLst>
              <a:path w="297" h="303" extrusionOk="0">
                <a:moveTo>
                  <a:pt x="0" y="0"/>
                </a:moveTo>
                <a:lnTo>
                  <a:pt x="0" y="302"/>
                </a:lnTo>
                <a:lnTo>
                  <a:pt x="297" y="302"/>
                </a:lnTo>
                <a:cubicBezTo>
                  <a:pt x="297" y="133"/>
                  <a:pt x="166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8" name="Google Shape;448;p16"/>
          <p:cNvSpPr/>
          <p:nvPr/>
        </p:nvSpPr>
        <p:spPr>
          <a:xfrm rot="10800000">
            <a:off x="-12840" y="381864"/>
            <a:ext cx="19234" cy="25839"/>
          </a:xfrm>
          <a:custGeom>
            <a:avLst/>
            <a:gdLst/>
            <a:ahLst/>
            <a:cxnLst/>
            <a:rect l="l" t="t" r="r" b="b"/>
            <a:pathLst>
              <a:path w="302" h="302" extrusionOk="0">
                <a:moveTo>
                  <a:pt x="302" y="1"/>
                </a:moveTo>
                <a:cubicBezTo>
                  <a:pt x="137" y="1"/>
                  <a:pt x="0" y="136"/>
                  <a:pt x="0" y="302"/>
                </a:cubicBezTo>
                <a:lnTo>
                  <a:pt x="302" y="302"/>
                </a:lnTo>
                <a:lnTo>
                  <a:pt x="302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9" name="Google Shape;449;p16"/>
          <p:cNvSpPr/>
          <p:nvPr/>
        </p:nvSpPr>
        <p:spPr>
          <a:xfrm rot="10800000">
            <a:off x="-12840" y="527143"/>
            <a:ext cx="19234" cy="25411"/>
          </a:xfrm>
          <a:custGeom>
            <a:avLst/>
            <a:gdLst/>
            <a:ahLst/>
            <a:cxnLst/>
            <a:rect l="l" t="t" r="r" b="b"/>
            <a:pathLst>
              <a:path w="302" h="297" extrusionOk="0">
                <a:moveTo>
                  <a:pt x="0" y="0"/>
                </a:moveTo>
                <a:cubicBezTo>
                  <a:pt x="0" y="166"/>
                  <a:pt x="137" y="297"/>
                  <a:pt x="302" y="297"/>
                </a:cubicBez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0" name="Google Shape;450;p16"/>
          <p:cNvSpPr/>
          <p:nvPr/>
        </p:nvSpPr>
        <p:spPr>
          <a:xfrm rot="10800000">
            <a:off x="95298" y="527143"/>
            <a:ext cx="18915" cy="25411"/>
          </a:xfrm>
          <a:custGeom>
            <a:avLst/>
            <a:gdLst/>
            <a:ahLst/>
            <a:cxnLst/>
            <a:rect l="l" t="t" r="r" b="b"/>
            <a:pathLst>
              <a:path w="297" h="297" extrusionOk="0">
                <a:moveTo>
                  <a:pt x="0" y="0"/>
                </a:moveTo>
                <a:lnTo>
                  <a:pt x="0" y="297"/>
                </a:lnTo>
                <a:cubicBezTo>
                  <a:pt x="166" y="297"/>
                  <a:pt x="297" y="166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1" name="Google Shape;451;p16"/>
          <p:cNvSpPr/>
          <p:nvPr/>
        </p:nvSpPr>
        <p:spPr>
          <a:xfrm rot="10800000">
            <a:off x="95298" y="381864"/>
            <a:ext cx="18915" cy="25839"/>
          </a:xfrm>
          <a:custGeom>
            <a:avLst/>
            <a:gdLst/>
            <a:ahLst/>
            <a:cxnLst/>
            <a:rect l="l" t="t" r="r" b="b"/>
            <a:pathLst>
              <a:path w="297" h="302" extrusionOk="0">
                <a:moveTo>
                  <a:pt x="0" y="1"/>
                </a:moveTo>
                <a:lnTo>
                  <a:pt x="0" y="302"/>
                </a:lnTo>
                <a:lnTo>
                  <a:pt x="297" y="302"/>
                </a:lnTo>
                <a:cubicBezTo>
                  <a:pt x="297" y="136"/>
                  <a:pt x="166" y="1"/>
                  <a:pt x="0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p16"/>
          <p:cNvSpPr/>
          <p:nvPr/>
        </p:nvSpPr>
        <p:spPr>
          <a:xfrm rot="10800000">
            <a:off x="31548" y="441498"/>
            <a:ext cx="38213" cy="51422"/>
          </a:xfrm>
          <a:custGeom>
            <a:avLst/>
            <a:gdLst/>
            <a:ahLst/>
            <a:cxnLst/>
            <a:rect l="l" t="t" r="r" b="b"/>
            <a:pathLst>
              <a:path w="600" h="601" extrusionOk="0">
                <a:moveTo>
                  <a:pt x="297" y="1"/>
                </a:moveTo>
                <a:cubicBezTo>
                  <a:pt x="132" y="1"/>
                  <a:pt x="1" y="133"/>
                  <a:pt x="1" y="298"/>
                </a:cubicBezTo>
                <a:cubicBezTo>
                  <a:pt x="1" y="464"/>
                  <a:pt x="132" y="601"/>
                  <a:pt x="297" y="601"/>
                </a:cubicBezTo>
                <a:cubicBezTo>
                  <a:pt x="462" y="601"/>
                  <a:pt x="599" y="464"/>
                  <a:pt x="599" y="298"/>
                </a:cubicBezTo>
                <a:cubicBezTo>
                  <a:pt x="599" y="133"/>
                  <a:pt x="462" y="1"/>
                  <a:pt x="297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" name="Google Shape;453;p16"/>
          <p:cNvSpPr/>
          <p:nvPr/>
        </p:nvSpPr>
        <p:spPr>
          <a:xfrm rot="10800000">
            <a:off x="31548" y="270893"/>
            <a:ext cx="38213" cy="51250"/>
          </a:xfrm>
          <a:custGeom>
            <a:avLst/>
            <a:gdLst/>
            <a:ahLst/>
            <a:cxnLst/>
            <a:rect l="l" t="t" r="r" b="b"/>
            <a:pathLst>
              <a:path w="600" h="599" extrusionOk="0">
                <a:moveTo>
                  <a:pt x="297" y="0"/>
                </a:moveTo>
                <a:cubicBezTo>
                  <a:pt x="132" y="0"/>
                  <a:pt x="1" y="132"/>
                  <a:pt x="1" y="297"/>
                </a:cubicBezTo>
                <a:cubicBezTo>
                  <a:pt x="1" y="462"/>
                  <a:pt x="132" y="599"/>
                  <a:pt x="297" y="599"/>
                </a:cubicBezTo>
                <a:cubicBezTo>
                  <a:pt x="462" y="599"/>
                  <a:pt x="599" y="462"/>
                  <a:pt x="599" y="297"/>
                </a:cubicBezTo>
                <a:cubicBezTo>
                  <a:pt x="599" y="132"/>
                  <a:pt x="462" y="0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" name="Google Shape;454;p16"/>
          <p:cNvSpPr/>
          <p:nvPr/>
        </p:nvSpPr>
        <p:spPr>
          <a:xfrm rot="10800000">
            <a:off x="95298" y="211087"/>
            <a:ext cx="18915" cy="26010"/>
          </a:xfrm>
          <a:custGeom>
            <a:avLst/>
            <a:gdLst/>
            <a:ahLst/>
            <a:cxnLst/>
            <a:rect l="l" t="t" r="r" b="b"/>
            <a:pathLst>
              <a:path w="297" h="304" extrusionOk="0">
                <a:moveTo>
                  <a:pt x="0" y="1"/>
                </a:moveTo>
                <a:lnTo>
                  <a:pt x="0" y="303"/>
                </a:lnTo>
                <a:lnTo>
                  <a:pt x="297" y="303"/>
                </a:lnTo>
                <a:cubicBezTo>
                  <a:pt x="297" y="138"/>
                  <a:pt x="166" y="1"/>
                  <a:pt x="0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" name="Google Shape;455;p16"/>
          <p:cNvSpPr/>
          <p:nvPr/>
        </p:nvSpPr>
        <p:spPr>
          <a:xfrm rot="10800000">
            <a:off x="-12840" y="211087"/>
            <a:ext cx="19234" cy="26010"/>
          </a:xfrm>
          <a:custGeom>
            <a:avLst/>
            <a:gdLst/>
            <a:ahLst/>
            <a:cxnLst/>
            <a:rect l="l" t="t" r="r" b="b"/>
            <a:pathLst>
              <a:path w="302" h="304" extrusionOk="0">
                <a:moveTo>
                  <a:pt x="302" y="1"/>
                </a:moveTo>
                <a:cubicBezTo>
                  <a:pt x="137" y="1"/>
                  <a:pt x="0" y="138"/>
                  <a:pt x="0" y="303"/>
                </a:cubicBezTo>
                <a:lnTo>
                  <a:pt x="302" y="303"/>
                </a:lnTo>
                <a:lnTo>
                  <a:pt x="302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" name="Google Shape;456;p16"/>
          <p:cNvSpPr/>
          <p:nvPr/>
        </p:nvSpPr>
        <p:spPr>
          <a:xfrm rot="10800000">
            <a:off x="95298" y="356367"/>
            <a:ext cx="18915" cy="25582"/>
          </a:xfrm>
          <a:custGeom>
            <a:avLst/>
            <a:gdLst/>
            <a:ahLst/>
            <a:cxnLst/>
            <a:rect l="l" t="t" r="r" b="b"/>
            <a:pathLst>
              <a:path w="297" h="299" extrusionOk="0">
                <a:moveTo>
                  <a:pt x="0" y="1"/>
                </a:moveTo>
                <a:lnTo>
                  <a:pt x="0" y="298"/>
                </a:lnTo>
                <a:cubicBezTo>
                  <a:pt x="166" y="298"/>
                  <a:pt x="297" y="166"/>
                  <a:pt x="297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16"/>
          <p:cNvSpPr/>
          <p:nvPr/>
        </p:nvSpPr>
        <p:spPr>
          <a:xfrm rot="10800000">
            <a:off x="-12840" y="356367"/>
            <a:ext cx="19234" cy="25582"/>
          </a:xfrm>
          <a:custGeom>
            <a:avLst/>
            <a:gdLst/>
            <a:ahLst/>
            <a:cxnLst/>
            <a:rect l="l" t="t" r="r" b="b"/>
            <a:pathLst>
              <a:path w="302" h="299" extrusionOk="0">
                <a:moveTo>
                  <a:pt x="0" y="1"/>
                </a:moveTo>
                <a:cubicBezTo>
                  <a:pt x="0" y="166"/>
                  <a:pt x="137" y="298"/>
                  <a:pt x="302" y="298"/>
                </a:cubicBezTo>
                <a:lnTo>
                  <a:pt x="302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p16"/>
          <p:cNvSpPr/>
          <p:nvPr/>
        </p:nvSpPr>
        <p:spPr>
          <a:xfrm rot="10800000">
            <a:off x="95298" y="40482"/>
            <a:ext cx="18915" cy="25839"/>
          </a:xfrm>
          <a:custGeom>
            <a:avLst/>
            <a:gdLst/>
            <a:ahLst/>
            <a:cxnLst/>
            <a:rect l="l" t="t" r="r" b="b"/>
            <a:pathLst>
              <a:path w="297" h="302" extrusionOk="0">
                <a:moveTo>
                  <a:pt x="0" y="0"/>
                </a:moveTo>
                <a:lnTo>
                  <a:pt x="0" y="301"/>
                </a:lnTo>
                <a:lnTo>
                  <a:pt x="297" y="301"/>
                </a:lnTo>
                <a:cubicBezTo>
                  <a:pt x="297" y="136"/>
                  <a:pt x="166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" name="Google Shape;459;p16"/>
          <p:cNvSpPr/>
          <p:nvPr/>
        </p:nvSpPr>
        <p:spPr>
          <a:xfrm rot="10800000">
            <a:off x="-12840" y="185762"/>
            <a:ext cx="19234" cy="25411"/>
          </a:xfrm>
          <a:custGeom>
            <a:avLst/>
            <a:gdLst/>
            <a:ahLst/>
            <a:cxnLst/>
            <a:rect l="l" t="t" r="r" b="b"/>
            <a:pathLst>
              <a:path w="302" h="297" extrusionOk="0">
                <a:moveTo>
                  <a:pt x="0" y="0"/>
                </a:moveTo>
                <a:cubicBezTo>
                  <a:pt x="0" y="165"/>
                  <a:pt x="137" y="297"/>
                  <a:pt x="302" y="297"/>
                </a:cubicBez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16"/>
          <p:cNvSpPr/>
          <p:nvPr/>
        </p:nvSpPr>
        <p:spPr>
          <a:xfrm rot="10800000">
            <a:off x="-12840" y="40482"/>
            <a:ext cx="19234" cy="25839"/>
          </a:xfrm>
          <a:custGeom>
            <a:avLst/>
            <a:gdLst/>
            <a:ahLst/>
            <a:cxnLst/>
            <a:rect l="l" t="t" r="r" b="b"/>
            <a:pathLst>
              <a:path w="302" h="302" extrusionOk="0">
                <a:moveTo>
                  <a:pt x="302" y="0"/>
                </a:moveTo>
                <a:cubicBezTo>
                  <a:pt x="137" y="0"/>
                  <a:pt x="0" y="136"/>
                  <a:pt x="0" y="301"/>
                </a:cubicBezTo>
                <a:lnTo>
                  <a:pt x="302" y="301"/>
                </a:ln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" name="Google Shape;461;p16"/>
          <p:cNvSpPr/>
          <p:nvPr/>
        </p:nvSpPr>
        <p:spPr>
          <a:xfrm rot="10800000">
            <a:off x="95298" y="185762"/>
            <a:ext cx="18915" cy="25411"/>
          </a:xfrm>
          <a:custGeom>
            <a:avLst/>
            <a:gdLst/>
            <a:ahLst/>
            <a:cxnLst/>
            <a:rect l="l" t="t" r="r" b="b"/>
            <a:pathLst>
              <a:path w="297" h="297" extrusionOk="0">
                <a:moveTo>
                  <a:pt x="0" y="0"/>
                </a:moveTo>
                <a:lnTo>
                  <a:pt x="0" y="297"/>
                </a:lnTo>
                <a:cubicBezTo>
                  <a:pt x="166" y="297"/>
                  <a:pt x="297" y="165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" name="Google Shape;462;p16"/>
          <p:cNvSpPr/>
          <p:nvPr/>
        </p:nvSpPr>
        <p:spPr>
          <a:xfrm rot="10800000">
            <a:off x="31548" y="100117"/>
            <a:ext cx="38213" cy="51422"/>
          </a:xfrm>
          <a:custGeom>
            <a:avLst/>
            <a:gdLst/>
            <a:ahLst/>
            <a:cxnLst/>
            <a:rect l="l" t="t" r="r" b="b"/>
            <a:pathLst>
              <a:path w="600" h="601" extrusionOk="0">
                <a:moveTo>
                  <a:pt x="297" y="0"/>
                </a:moveTo>
                <a:cubicBezTo>
                  <a:pt x="132" y="0"/>
                  <a:pt x="1" y="133"/>
                  <a:pt x="1" y="298"/>
                </a:cubicBezTo>
                <a:cubicBezTo>
                  <a:pt x="1" y="463"/>
                  <a:pt x="132" y="600"/>
                  <a:pt x="297" y="600"/>
                </a:cubicBezTo>
                <a:cubicBezTo>
                  <a:pt x="462" y="600"/>
                  <a:pt x="599" y="463"/>
                  <a:pt x="599" y="298"/>
                </a:cubicBezTo>
                <a:cubicBezTo>
                  <a:pt x="599" y="133"/>
                  <a:pt x="462" y="0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" name="Google Shape;463;p16"/>
          <p:cNvSpPr/>
          <p:nvPr/>
        </p:nvSpPr>
        <p:spPr>
          <a:xfrm rot="10800000">
            <a:off x="31548" y="-70488"/>
            <a:ext cx="38213" cy="51336"/>
          </a:xfrm>
          <a:custGeom>
            <a:avLst/>
            <a:gdLst/>
            <a:ahLst/>
            <a:cxnLst/>
            <a:rect l="l" t="t" r="r" b="b"/>
            <a:pathLst>
              <a:path w="600" h="600" extrusionOk="0">
                <a:moveTo>
                  <a:pt x="297" y="1"/>
                </a:moveTo>
                <a:cubicBezTo>
                  <a:pt x="132" y="1"/>
                  <a:pt x="1" y="133"/>
                  <a:pt x="1" y="297"/>
                </a:cubicBezTo>
                <a:cubicBezTo>
                  <a:pt x="1" y="462"/>
                  <a:pt x="132" y="599"/>
                  <a:pt x="297" y="599"/>
                </a:cubicBezTo>
                <a:cubicBezTo>
                  <a:pt x="462" y="599"/>
                  <a:pt x="599" y="462"/>
                  <a:pt x="599" y="297"/>
                </a:cubicBezTo>
                <a:cubicBezTo>
                  <a:pt x="599" y="133"/>
                  <a:pt x="462" y="1"/>
                  <a:pt x="297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4" name="Google Shape;464;p16"/>
          <p:cNvSpPr/>
          <p:nvPr/>
        </p:nvSpPr>
        <p:spPr>
          <a:xfrm rot="10800000">
            <a:off x="-12840" y="15071"/>
            <a:ext cx="19234" cy="25497"/>
          </a:xfrm>
          <a:custGeom>
            <a:avLst/>
            <a:gdLst/>
            <a:ahLst/>
            <a:cxnLst/>
            <a:rect l="l" t="t" r="r" b="b"/>
            <a:pathLst>
              <a:path w="302" h="298" extrusionOk="0">
                <a:moveTo>
                  <a:pt x="0" y="0"/>
                </a:moveTo>
                <a:cubicBezTo>
                  <a:pt x="0" y="166"/>
                  <a:pt x="137" y="298"/>
                  <a:pt x="302" y="298"/>
                </a:cubicBez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" name="Google Shape;465;p16"/>
          <p:cNvSpPr/>
          <p:nvPr/>
        </p:nvSpPr>
        <p:spPr>
          <a:xfrm rot="10800000">
            <a:off x="95298" y="15071"/>
            <a:ext cx="18915" cy="25497"/>
          </a:xfrm>
          <a:custGeom>
            <a:avLst/>
            <a:gdLst/>
            <a:ahLst/>
            <a:cxnLst/>
            <a:rect l="l" t="t" r="r" b="b"/>
            <a:pathLst>
              <a:path w="297" h="298" extrusionOk="0">
                <a:moveTo>
                  <a:pt x="0" y="0"/>
                </a:moveTo>
                <a:lnTo>
                  <a:pt x="0" y="298"/>
                </a:lnTo>
                <a:cubicBezTo>
                  <a:pt x="166" y="298"/>
                  <a:pt x="297" y="166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" name="Google Shape;466;p16"/>
          <p:cNvSpPr/>
          <p:nvPr/>
        </p:nvSpPr>
        <p:spPr>
          <a:xfrm rot="10800000">
            <a:off x="222287" y="552469"/>
            <a:ext cx="19043" cy="17026"/>
          </a:xfrm>
          <a:custGeom>
            <a:avLst/>
            <a:gdLst/>
            <a:ahLst/>
            <a:cxnLst/>
            <a:rect l="l" t="t" r="r" b="b"/>
            <a:pathLst>
              <a:path w="299" h="199" extrusionOk="0">
                <a:moveTo>
                  <a:pt x="223" y="0"/>
                </a:moveTo>
                <a:cubicBezTo>
                  <a:pt x="148" y="62"/>
                  <a:pt x="72" y="127"/>
                  <a:pt x="1" y="194"/>
                </a:cubicBezTo>
                <a:lnTo>
                  <a:pt x="1" y="198"/>
                </a:lnTo>
                <a:lnTo>
                  <a:pt x="299" y="198"/>
                </a:lnTo>
                <a:cubicBezTo>
                  <a:pt x="299" y="118"/>
                  <a:pt x="270" y="52"/>
                  <a:pt x="223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" name="Google Shape;467;p16"/>
          <p:cNvSpPr/>
          <p:nvPr/>
        </p:nvSpPr>
        <p:spPr>
          <a:xfrm rot="10800000">
            <a:off x="158665" y="612617"/>
            <a:ext cx="29169" cy="36363"/>
          </a:xfrm>
          <a:custGeom>
            <a:avLst/>
            <a:gdLst/>
            <a:ahLst/>
            <a:cxnLst/>
            <a:rect l="l" t="t" r="r" b="b"/>
            <a:pathLst>
              <a:path w="458" h="425" extrusionOk="0">
                <a:moveTo>
                  <a:pt x="425" y="0"/>
                </a:moveTo>
                <a:cubicBezTo>
                  <a:pt x="284" y="122"/>
                  <a:pt x="142" y="250"/>
                  <a:pt x="1" y="377"/>
                </a:cubicBezTo>
                <a:cubicBezTo>
                  <a:pt x="48" y="405"/>
                  <a:pt x="100" y="425"/>
                  <a:pt x="157" y="425"/>
                </a:cubicBezTo>
                <a:cubicBezTo>
                  <a:pt x="321" y="425"/>
                  <a:pt x="458" y="292"/>
                  <a:pt x="458" y="127"/>
                </a:cubicBezTo>
                <a:cubicBezTo>
                  <a:pt x="458" y="81"/>
                  <a:pt x="444" y="38"/>
                  <a:pt x="425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Google Shape;468;p16"/>
          <p:cNvSpPr/>
          <p:nvPr/>
        </p:nvSpPr>
        <p:spPr>
          <a:xfrm rot="10800000">
            <a:off x="114149" y="697749"/>
            <a:ext cx="3694" cy="4877"/>
          </a:xfrm>
          <a:custGeom>
            <a:avLst/>
            <a:gdLst/>
            <a:ahLst/>
            <a:cxnLst/>
            <a:rect l="l" t="t" r="r" b="b"/>
            <a:pathLst>
              <a:path w="58" h="57" extrusionOk="0">
                <a:moveTo>
                  <a:pt x="57" y="0"/>
                </a:moveTo>
                <a:cubicBezTo>
                  <a:pt x="38" y="14"/>
                  <a:pt x="20" y="28"/>
                  <a:pt x="1" y="47"/>
                </a:cubicBezTo>
                <a:cubicBezTo>
                  <a:pt x="20" y="47"/>
                  <a:pt x="38" y="57"/>
                  <a:pt x="57" y="57"/>
                </a:cubicBezTo>
                <a:lnTo>
                  <a:pt x="5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" name="Google Shape;469;p16"/>
          <p:cNvSpPr/>
          <p:nvPr/>
        </p:nvSpPr>
        <p:spPr>
          <a:xfrm rot="10800000">
            <a:off x="114149" y="552469"/>
            <a:ext cx="19297" cy="25925"/>
          </a:xfrm>
          <a:custGeom>
            <a:avLst/>
            <a:gdLst/>
            <a:ahLst/>
            <a:cxnLst/>
            <a:rect l="l" t="t" r="r" b="b"/>
            <a:pathLst>
              <a:path w="303" h="303" extrusionOk="0">
                <a:moveTo>
                  <a:pt x="302" y="0"/>
                </a:moveTo>
                <a:cubicBezTo>
                  <a:pt x="137" y="0"/>
                  <a:pt x="0" y="133"/>
                  <a:pt x="0" y="302"/>
                </a:cubicBezTo>
                <a:lnTo>
                  <a:pt x="302" y="302"/>
                </a:ln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0" name="Google Shape;470;p16"/>
          <p:cNvSpPr/>
          <p:nvPr/>
        </p:nvSpPr>
        <p:spPr>
          <a:xfrm rot="10800000">
            <a:off x="114149" y="527143"/>
            <a:ext cx="19297" cy="25411"/>
          </a:xfrm>
          <a:custGeom>
            <a:avLst/>
            <a:gdLst/>
            <a:ahLst/>
            <a:cxnLst/>
            <a:rect l="l" t="t" r="r" b="b"/>
            <a:pathLst>
              <a:path w="303" h="297" extrusionOk="0">
                <a:moveTo>
                  <a:pt x="0" y="0"/>
                </a:moveTo>
                <a:cubicBezTo>
                  <a:pt x="0" y="166"/>
                  <a:pt x="137" y="297"/>
                  <a:pt x="302" y="297"/>
                </a:cubicBez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" name="Google Shape;471;p16"/>
          <p:cNvSpPr/>
          <p:nvPr/>
        </p:nvSpPr>
        <p:spPr>
          <a:xfrm rot="10800000">
            <a:off x="222287" y="527143"/>
            <a:ext cx="19043" cy="25411"/>
          </a:xfrm>
          <a:custGeom>
            <a:avLst/>
            <a:gdLst/>
            <a:ahLst/>
            <a:cxnLst/>
            <a:rect l="l" t="t" r="r" b="b"/>
            <a:pathLst>
              <a:path w="299" h="297" extrusionOk="0">
                <a:moveTo>
                  <a:pt x="1" y="0"/>
                </a:moveTo>
                <a:lnTo>
                  <a:pt x="1" y="297"/>
                </a:lnTo>
                <a:cubicBezTo>
                  <a:pt x="166" y="297"/>
                  <a:pt x="299" y="166"/>
                  <a:pt x="299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2" name="Google Shape;472;p16"/>
          <p:cNvSpPr/>
          <p:nvPr/>
        </p:nvSpPr>
        <p:spPr>
          <a:xfrm rot="10800000">
            <a:off x="114149" y="381864"/>
            <a:ext cx="19297" cy="25839"/>
          </a:xfrm>
          <a:custGeom>
            <a:avLst/>
            <a:gdLst/>
            <a:ahLst/>
            <a:cxnLst/>
            <a:rect l="l" t="t" r="r" b="b"/>
            <a:pathLst>
              <a:path w="303" h="302" extrusionOk="0">
                <a:moveTo>
                  <a:pt x="302" y="1"/>
                </a:moveTo>
                <a:cubicBezTo>
                  <a:pt x="137" y="1"/>
                  <a:pt x="0" y="136"/>
                  <a:pt x="0" y="302"/>
                </a:cubicBezTo>
                <a:lnTo>
                  <a:pt x="302" y="302"/>
                </a:lnTo>
                <a:lnTo>
                  <a:pt x="302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" name="Google Shape;473;p16"/>
          <p:cNvSpPr/>
          <p:nvPr/>
        </p:nvSpPr>
        <p:spPr>
          <a:xfrm rot="10800000">
            <a:off x="158664" y="441498"/>
            <a:ext cx="38149" cy="51422"/>
          </a:xfrm>
          <a:custGeom>
            <a:avLst/>
            <a:gdLst/>
            <a:ahLst/>
            <a:cxnLst/>
            <a:rect l="l" t="t" r="r" b="b"/>
            <a:pathLst>
              <a:path w="599" h="601" extrusionOk="0">
                <a:moveTo>
                  <a:pt x="298" y="1"/>
                </a:moveTo>
                <a:cubicBezTo>
                  <a:pt x="133" y="1"/>
                  <a:pt x="0" y="133"/>
                  <a:pt x="0" y="298"/>
                </a:cubicBezTo>
                <a:cubicBezTo>
                  <a:pt x="0" y="464"/>
                  <a:pt x="133" y="601"/>
                  <a:pt x="298" y="601"/>
                </a:cubicBezTo>
                <a:cubicBezTo>
                  <a:pt x="462" y="601"/>
                  <a:pt x="599" y="464"/>
                  <a:pt x="599" y="298"/>
                </a:cubicBezTo>
                <a:cubicBezTo>
                  <a:pt x="599" y="133"/>
                  <a:pt x="462" y="1"/>
                  <a:pt x="298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4" name="Google Shape;474;p16"/>
          <p:cNvSpPr/>
          <p:nvPr/>
        </p:nvSpPr>
        <p:spPr>
          <a:xfrm rot="10800000">
            <a:off x="222287" y="381864"/>
            <a:ext cx="19043" cy="25839"/>
          </a:xfrm>
          <a:custGeom>
            <a:avLst/>
            <a:gdLst/>
            <a:ahLst/>
            <a:cxnLst/>
            <a:rect l="l" t="t" r="r" b="b"/>
            <a:pathLst>
              <a:path w="299" h="302" extrusionOk="0">
                <a:moveTo>
                  <a:pt x="1" y="1"/>
                </a:moveTo>
                <a:lnTo>
                  <a:pt x="1" y="302"/>
                </a:lnTo>
                <a:lnTo>
                  <a:pt x="299" y="302"/>
                </a:lnTo>
                <a:cubicBezTo>
                  <a:pt x="299" y="136"/>
                  <a:pt x="166" y="1"/>
                  <a:pt x="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5" name="Google Shape;475;p16"/>
          <p:cNvSpPr/>
          <p:nvPr/>
        </p:nvSpPr>
        <p:spPr>
          <a:xfrm rot="10800000">
            <a:off x="222287" y="211087"/>
            <a:ext cx="19043" cy="26010"/>
          </a:xfrm>
          <a:custGeom>
            <a:avLst/>
            <a:gdLst/>
            <a:ahLst/>
            <a:cxnLst/>
            <a:rect l="l" t="t" r="r" b="b"/>
            <a:pathLst>
              <a:path w="299" h="304" extrusionOk="0">
                <a:moveTo>
                  <a:pt x="1" y="1"/>
                </a:moveTo>
                <a:lnTo>
                  <a:pt x="1" y="303"/>
                </a:lnTo>
                <a:lnTo>
                  <a:pt x="299" y="303"/>
                </a:lnTo>
                <a:cubicBezTo>
                  <a:pt x="299" y="138"/>
                  <a:pt x="166" y="1"/>
                  <a:pt x="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6" name="Google Shape;476;p16"/>
          <p:cNvSpPr/>
          <p:nvPr/>
        </p:nvSpPr>
        <p:spPr>
          <a:xfrm rot="10800000">
            <a:off x="114149" y="211087"/>
            <a:ext cx="19297" cy="26010"/>
          </a:xfrm>
          <a:custGeom>
            <a:avLst/>
            <a:gdLst/>
            <a:ahLst/>
            <a:cxnLst/>
            <a:rect l="l" t="t" r="r" b="b"/>
            <a:pathLst>
              <a:path w="303" h="304" extrusionOk="0">
                <a:moveTo>
                  <a:pt x="302" y="1"/>
                </a:moveTo>
                <a:cubicBezTo>
                  <a:pt x="137" y="1"/>
                  <a:pt x="0" y="138"/>
                  <a:pt x="0" y="303"/>
                </a:cubicBezTo>
                <a:lnTo>
                  <a:pt x="302" y="303"/>
                </a:lnTo>
                <a:lnTo>
                  <a:pt x="302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7" name="Google Shape;477;p16"/>
          <p:cNvSpPr/>
          <p:nvPr/>
        </p:nvSpPr>
        <p:spPr>
          <a:xfrm rot="10800000">
            <a:off x="114149" y="356367"/>
            <a:ext cx="19297" cy="25582"/>
          </a:xfrm>
          <a:custGeom>
            <a:avLst/>
            <a:gdLst/>
            <a:ahLst/>
            <a:cxnLst/>
            <a:rect l="l" t="t" r="r" b="b"/>
            <a:pathLst>
              <a:path w="303" h="299" extrusionOk="0">
                <a:moveTo>
                  <a:pt x="0" y="1"/>
                </a:moveTo>
                <a:cubicBezTo>
                  <a:pt x="0" y="166"/>
                  <a:pt x="137" y="298"/>
                  <a:pt x="302" y="298"/>
                </a:cubicBezTo>
                <a:lnTo>
                  <a:pt x="302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8" name="Google Shape;478;p16"/>
          <p:cNvSpPr/>
          <p:nvPr/>
        </p:nvSpPr>
        <p:spPr>
          <a:xfrm rot="10800000">
            <a:off x="222287" y="356367"/>
            <a:ext cx="19043" cy="25582"/>
          </a:xfrm>
          <a:custGeom>
            <a:avLst/>
            <a:gdLst/>
            <a:ahLst/>
            <a:cxnLst/>
            <a:rect l="l" t="t" r="r" b="b"/>
            <a:pathLst>
              <a:path w="299" h="299" extrusionOk="0">
                <a:moveTo>
                  <a:pt x="1" y="1"/>
                </a:moveTo>
                <a:lnTo>
                  <a:pt x="1" y="298"/>
                </a:lnTo>
                <a:cubicBezTo>
                  <a:pt x="166" y="298"/>
                  <a:pt x="299" y="166"/>
                  <a:pt x="299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" name="Google Shape;479;p16"/>
          <p:cNvSpPr/>
          <p:nvPr/>
        </p:nvSpPr>
        <p:spPr>
          <a:xfrm rot="10800000">
            <a:off x="158664" y="270893"/>
            <a:ext cx="38149" cy="51250"/>
          </a:xfrm>
          <a:custGeom>
            <a:avLst/>
            <a:gdLst/>
            <a:ahLst/>
            <a:cxnLst/>
            <a:rect l="l" t="t" r="r" b="b"/>
            <a:pathLst>
              <a:path w="599" h="599" extrusionOk="0">
                <a:moveTo>
                  <a:pt x="298" y="0"/>
                </a:moveTo>
                <a:cubicBezTo>
                  <a:pt x="133" y="0"/>
                  <a:pt x="0" y="132"/>
                  <a:pt x="0" y="297"/>
                </a:cubicBezTo>
                <a:cubicBezTo>
                  <a:pt x="0" y="462"/>
                  <a:pt x="133" y="599"/>
                  <a:pt x="298" y="599"/>
                </a:cubicBezTo>
                <a:cubicBezTo>
                  <a:pt x="462" y="599"/>
                  <a:pt x="599" y="462"/>
                  <a:pt x="599" y="297"/>
                </a:cubicBezTo>
                <a:cubicBezTo>
                  <a:pt x="599" y="132"/>
                  <a:pt x="462" y="0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0" name="Google Shape;480;p16"/>
          <p:cNvSpPr/>
          <p:nvPr/>
        </p:nvSpPr>
        <p:spPr>
          <a:xfrm rot="10800000">
            <a:off x="222287" y="185762"/>
            <a:ext cx="19043" cy="25411"/>
          </a:xfrm>
          <a:custGeom>
            <a:avLst/>
            <a:gdLst/>
            <a:ahLst/>
            <a:cxnLst/>
            <a:rect l="l" t="t" r="r" b="b"/>
            <a:pathLst>
              <a:path w="299" h="297" extrusionOk="0">
                <a:moveTo>
                  <a:pt x="1" y="0"/>
                </a:moveTo>
                <a:lnTo>
                  <a:pt x="1" y="297"/>
                </a:lnTo>
                <a:cubicBezTo>
                  <a:pt x="166" y="297"/>
                  <a:pt x="299" y="165"/>
                  <a:pt x="299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1" name="Google Shape;481;p16"/>
          <p:cNvSpPr/>
          <p:nvPr/>
        </p:nvSpPr>
        <p:spPr>
          <a:xfrm rot="10800000">
            <a:off x="158664" y="100117"/>
            <a:ext cx="38149" cy="51422"/>
          </a:xfrm>
          <a:custGeom>
            <a:avLst/>
            <a:gdLst/>
            <a:ahLst/>
            <a:cxnLst/>
            <a:rect l="l" t="t" r="r" b="b"/>
            <a:pathLst>
              <a:path w="599" h="601" extrusionOk="0">
                <a:moveTo>
                  <a:pt x="298" y="0"/>
                </a:moveTo>
                <a:cubicBezTo>
                  <a:pt x="133" y="0"/>
                  <a:pt x="0" y="133"/>
                  <a:pt x="0" y="298"/>
                </a:cubicBezTo>
                <a:cubicBezTo>
                  <a:pt x="0" y="463"/>
                  <a:pt x="133" y="600"/>
                  <a:pt x="298" y="600"/>
                </a:cubicBezTo>
                <a:cubicBezTo>
                  <a:pt x="462" y="600"/>
                  <a:pt x="599" y="463"/>
                  <a:pt x="599" y="298"/>
                </a:cubicBezTo>
                <a:cubicBezTo>
                  <a:pt x="599" y="133"/>
                  <a:pt x="462" y="0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2" name="Google Shape;482;p16"/>
          <p:cNvSpPr/>
          <p:nvPr/>
        </p:nvSpPr>
        <p:spPr>
          <a:xfrm rot="10800000">
            <a:off x="222287" y="40482"/>
            <a:ext cx="19043" cy="25839"/>
          </a:xfrm>
          <a:custGeom>
            <a:avLst/>
            <a:gdLst/>
            <a:ahLst/>
            <a:cxnLst/>
            <a:rect l="l" t="t" r="r" b="b"/>
            <a:pathLst>
              <a:path w="299" h="302" extrusionOk="0">
                <a:moveTo>
                  <a:pt x="1" y="0"/>
                </a:moveTo>
                <a:lnTo>
                  <a:pt x="1" y="301"/>
                </a:lnTo>
                <a:lnTo>
                  <a:pt x="299" y="301"/>
                </a:lnTo>
                <a:cubicBezTo>
                  <a:pt x="299" y="136"/>
                  <a:pt x="166" y="0"/>
                  <a:pt x="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" name="Google Shape;483;p16"/>
          <p:cNvSpPr/>
          <p:nvPr/>
        </p:nvSpPr>
        <p:spPr>
          <a:xfrm rot="10800000">
            <a:off x="114149" y="185762"/>
            <a:ext cx="19297" cy="25411"/>
          </a:xfrm>
          <a:custGeom>
            <a:avLst/>
            <a:gdLst/>
            <a:ahLst/>
            <a:cxnLst/>
            <a:rect l="l" t="t" r="r" b="b"/>
            <a:pathLst>
              <a:path w="303" h="297" extrusionOk="0">
                <a:moveTo>
                  <a:pt x="0" y="0"/>
                </a:moveTo>
                <a:cubicBezTo>
                  <a:pt x="0" y="165"/>
                  <a:pt x="137" y="297"/>
                  <a:pt x="302" y="297"/>
                </a:cubicBez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4" name="Google Shape;484;p16"/>
          <p:cNvSpPr/>
          <p:nvPr/>
        </p:nvSpPr>
        <p:spPr>
          <a:xfrm rot="10800000">
            <a:off x="114149" y="40482"/>
            <a:ext cx="19297" cy="25839"/>
          </a:xfrm>
          <a:custGeom>
            <a:avLst/>
            <a:gdLst/>
            <a:ahLst/>
            <a:cxnLst/>
            <a:rect l="l" t="t" r="r" b="b"/>
            <a:pathLst>
              <a:path w="303" h="302" extrusionOk="0">
                <a:moveTo>
                  <a:pt x="302" y="0"/>
                </a:moveTo>
                <a:cubicBezTo>
                  <a:pt x="137" y="0"/>
                  <a:pt x="0" y="136"/>
                  <a:pt x="0" y="301"/>
                </a:cubicBezTo>
                <a:lnTo>
                  <a:pt x="302" y="301"/>
                </a:ln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5" name="Google Shape;485;p16"/>
          <p:cNvSpPr/>
          <p:nvPr/>
        </p:nvSpPr>
        <p:spPr>
          <a:xfrm rot="10800000">
            <a:off x="222287" y="15071"/>
            <a:ext cx="19043" cy="25497"/>
          </a:xfrm>
          <a:custGeom>
            <a:avLst/>
            <a:gdLst/>
            <a:ahLst/>
            <a:cxnLst/>
            <a:rect l="l" t="t" r="r" b="b"/>
            <a:pathLst>
              <a:path w="299" h="298" extrusionOk="0">
                <a:moveTo>
                  <a:pt x="1" y="0"/>
                </a:moveTo>
                <a:lnTo>
                  <a:pt x="1" y="298"/>
                </a:lnTo>
                <a:cubicBezTo>
                  <a:pt x="166" y="298"/>
                  <a:pt x="299" y="166"/>
                  <a:pt x="299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" name="Google Shape;486;p16"/>
          <p:cNvSpPr/>
          <p:nvPr/>
        </p:nvSpPr>
        <p:spPr>
          <a:xfrm rot="10800000">
            <a:off x="158664" y="-70488"/>
            <a:ext cx="38149" cy="51336"/>
          </a:xfrm>
          <a:custGeom>
            <a:avLst/>
            <a:gdLst/>
            <a:ahLst/>
            <a:cxnLst/>
            <a:rect l="l" t="t" r="r" b="b"/>
            <a:pathLst>
              <a:path w="599" h="600" extrusionOk="0">
                <a:moveTo>
                  <a:pt x="298" y="1"/>
                </a:moveTo>
                <a:cubicBezTo>
                  <a:pt x="133" y="1"/>
                  <a:pt x="0" y="133"/>
                  <a:pt x="0" y="297"/>
                </a:cubicBezTo>
                <a:cubicBezTo>
                  <a:pt x="0" y="462"/>
                  <a:pt x="133" y="599"/>
                  <a:pt x="298" y="599"/>
                </a:cubicBezTo>
                <a:cubicBezTo>
                  <a:pt x="462" y="599"/>
                  <a:pt x="599" y="462"/>
                  <a:pt x="599" y="297"/>
                </a:cubicBezTo>
                <a:cubicBezTo>
                  <a:pt x="599" y="133"/>
                  <a:pt x="462" y="1"/>
                  <a:pt x="298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7" name="Google Shape;487;p16"/>
          <p:cNvSpPr/>
          <p:nvPr/>
        </p:nvSpPr>
        <p:spPr>
          <a:xfrm rot="10800000">
            <a:off x="114149" y="15071"/>
            <a:ext cx="19297" cy="25497"/>
          </a:xfrm>
          <a:custGeom>
            <a:avLst/>
            <a:gdLst/>
            <a:ahLst/>
            <a:cxnLst/>
            <a:rect l="l" t="t" r="r" b="b"/>
            <a:pathLst>
              <a:path w="303" h="298" extrusionOk="0">
                <a:moveTo>
                  <a:pt x="0" y="0"/>
                </a:moveTo>
                <a:cubicBezTo>
                  <a:pt x="0" y="166"/>
                  <a:pt x="137" y="298"/>
                  <a:pt x="302" y="298"/>
                </a:cubicBez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8" name="Google Shape;488;p16"/>
          <p:cNvSpPr/>
          <p:nvPr/>
        </p:nvSpPr>
        <p:spPr>
          <a:xfrm rot="10800000">
            <a:off x="241266" y="552469"/>
            <a:ext cx="64" cy="513"/>
          </a:xfrm>
          <a:custGeom>
            <a:avLst/>
            <a:gdLst/>
            <a:ahLst/>
            <a:cxnLst/>
            <a:rect l="l" t="t" r="r" b="b"/>
            <a:pathLst>
              <a:path w="1" h="6" extrusionOk="0">
                <a:moveTo>
                  <a:pt x="1" y="1"/>
                </a:moveTo>
                <a:lnTo>
                  <a:pt x="1" y="5"/>
                </a:lnTo>
                <a:lnTo>
                  <a:pt x="1" y="5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9" name="Google Shape;489;p16"/>
          <p:cNvSpPr/>
          <p:nvPr/>
        </p:nvSpPr>
        <p:spPr>
          <a:xfrm rot="10800000">
            <a:off x="349339" y="381864"/>
            <a:ext cx="18979" cy="25069"/>
          </a:xfrm>
          <a:custGeom>
            <a:avLst/>
            <a:gdLst/>
            <a:ahLst/>
            <a:cxnLst/>
            <a:rect l="l" t="t" r="r" b="b"/>
            <a:pathLst>
              <a:path w="298" h="293" extrusionOk="0">
                <a:moveTo>
                  <a:pt x="33" y="1"/>
                </a:moveTo>
                <a:cubicBezTo>
                  <a:pt x="24" y="10"/>
                  <a:pt x="10" y="20"/>
                  <a:pt x="1" y="29"/>
                </a:cubicBezTo>
                <a:lnTo>
                  <a:pt x="1" y="293"/>
                </a:lnTo>
                <a:lnTo>
                  <a:pt x="297" y="293"/>
                </a:lnTo>
                <a:cubicBezTo>
                  <a:pt x="297" y="138"/>
                  <a:pt x="184" y="20"/>
                  <a:pt x="33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" name="Google Shape;490;p16"/>
          <p:cNvSpPr/>
          <p:nvPr/>
        </p:nvSpPr>
        <p:spPr>
          <a:xfrm rot="10800000">
            <a:off x="285653" y="441498"/>
            <a:ext cx="36748" cy="47315"/>
          </a:xfrm>
          <a:custGeom>
            <a:avLst/>
            <a:gdLst/>
            <a:ahLst/>
            <a:cxnLst/>
            <a:rect l="l" t="t" r="r" b="b"/>
            <a:pathLst>
              <a:path w="577" h="553" extrusionOk="0">
                <a:moveTo>
                  <a:pt x="431" y="0"/>
                </a:moveTo>
                <a:cubicBezTo>
                  <a:pt x="289" y="122"/>
                  <a:pt x="148" y="250"/>
                  <a:pt x="1" y="373"/>
                </a:cubicBezTo>
                <a:cubicBezTo>
                  <a:pt x="48" y="477"/>
                  <a:pt x="152" y="553"/>
                  <a:pt x="275" y="553"/>
                </a:cubicBezTo>
                <a:cubicBezTo>
                  <a:pt x="440" y="553"/>
                  <a:pt x="577" y="416"/>
                  <a:pt x="577" y="250"/>
                </a:cubicBezTo>
                <a:cubicBezTo>
                  <a:pt x="577" y="142"/>
                  <a:pt x="516" y="52"/>
                  <a:pt x="43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1" name="Google Shape;491;p16"/>
          <p:cNvSpPr/>
          <p:nvPr/>
        </p:nvSpPr>
        <p:spPr>
          <a:xfrm rot="10800000">
            <a:off x="241265" y="527143"/>
            <a:ext cx="14075" cy="25411"/>
          </a:xfrm>
          <a:custGeom>
            <a:avLst/>
            <a:gdLst/>
            <a:ahLst/>
            <a:cxnLst/>
            <a:rect l="l" t="t" r="r" b="b"/>
            <a:pathLst>
              <a:path w="221" h="297" extrusionOk="0">
                <a:moveTo>
                  <a:pt x="221" y="0"/>
                </a:moveTo>
                <a:cubicBezTo>
                  <a:pt x="146" y="62"/>
                  <a:pt x="70" y="127"/>
                  <a:pt x="0" y="194"/>
                </a:cubicBezTo>
                <a:cubicBezTo>
                  <a:pt x="51" y="255"/>
                  <a:pt x="131" y="297"/>
                  <a:pt x="221" y="297"/>
                </a:cubicBezTo>
                <a:lnTo>
                  <a:pt x="221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2" name="Google Shape;492;p16"/>
          <p:cNvSpPr/>
          <p:nvPr/>
        </p:nvSpPr>
        <p:spPr>
          <a:xfrm rot="10800000">
            <a:off x="241265" y="381864"/>
            <a:ext cx="19234" cy="25839"/>
          </a:xfrm>
          <a:custGeom>
            <a:avLst/>
            <a:gdLst/>
            <a:ahLst/>
            <a:cxnLst/>
            <a:rect l="l" t="t" r="r" b="b"/>
            <a:pathLst>
              <a:path w="302" h="302" extrusionOk="0">
                <a:moveTo>
                  <a:pt x="302" y="1"/>
                </a:moveTo>
                <a:cubicBezTo>
                  <a:pt x="138" y="1"/>
                  <a:pt x="1" y="136"/>
                  <a:pt x="1" y="302"/>
                </a:cubicBezTo>
                <a:lnTo>
                  <a:pt x="302" y="302"/>
                </a:lnTo>
                <a:lnTo>
                  <a:pt x="302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16"/>
          <p:cNvSpPr/>
          <p:nvPr/>
        </p:nvSpPr>
        <p:spPr>
          <a:xfrm rot="10800000">
            <a:off x="349339" y="356367"/>
            <a:ext cx="18979" cy="25582"/>
          </a:xfrm>
          <a:custGeom>
            <a:avLst/>
            <a:gdLst/>
            <a:ahLst/>
            <a:cxnLst/>
            <a:rect l="l" t="t" r="r" b="b"/>
            <a:pathLst>
              <a:path w="298" h="299" extrusionOk="0">
                <a:moveTo>
                  <a:pt x="1" y="1"/>
                </a:moveTo>
                <a:lnTo>
                  <a:pt x="1" y="298"/>
                </a:lnTo>
                <a:cubicBezTo>
                  <a:pt x="166" y="298"/>
                  <a:pt x="297" y="166"/>
                  <a:pt x="297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4" name="Google Shape;494;p16"/>
          <p:cNvSpPr/>
          <p:nvPr/>
        </p:nvSpPr>
        <p:spPr>
          <a:xfrm rot="10800000">
            <a:off x="241265" y="211087"/>
            <a:ext cx="19234" cy="26010"/>
          </a:xfrm>
          <a:custGeom>
            <a:avLst/>
            <a:gdLst/>
            <a:ahLst/>
            <a:cxnLst/>
            <a:rect l="l" t="t" r="r" b="b"/>
            <a:pathLst>
              <a:path w="302" h="304" extrusionOk="0">
                <a:moveTo>
                  <a:pt x="302" y="1"/>
                </a:moveTo>
                <a:cubicBezTo>
                  <a:pt x="138" y="1"/>
                  <a:pt x="1" y="138"/>
                  <a:pt x="1" y="303"/>
                </a:cubicBezTo>
                <a:lnTo>
                  <a:pt x="302" y="303"/>
                </a:lnTo>
                <a:lnTo>
                  <a:pt x="302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5" name="Google Shape;495;p16"/>
          <p:cNvSpPr/>
          <p:nvPr/>
        </p:nvSpPr>
        <p:spPr>
          <a:xfrm rot="10800000">
            <a:off x="349339" y="211087"/>
            <a:ext cx="18979" cy="26010"/>
          </a:xfrm>
          <a:custGeom>
            <a:avLst/>
            <a:gdLst/>
            <a:ahLst/>
            <a:cxnLst/>
            <a:rect l="l" t="t" r="r" b="b"/>
            <a:pathLst>
              <a:path w="298" h="304" extrusionOk="0">
                <a:moveTo>
                  <a:pt x="1" y="1"/>
                </a:moveTo>
                <a:lnTo>
                  <a:pt x="1" y="303"/>
                </a:lnTo>
                <a:lnTo>
                  <a:pt x="297" y="303"/>
                </a:lnTo>
                <a:cubicBezTo>
                  <a:pt x="297" y="138"/>
                  <a:pt x="166" y="1"/>
                  <a:pt x="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6" name="Google Shape;496;p16"/>
          <p:cNvSpPr/>
          <p:nvPr/>
        </p:nvSpPr>
        <p:spPr>
          <a:xfrm rot="10800000">
            <a:off x="285653" y="270893"/>
            <a:ext cx="38213" cy="51250"/>
          </a:xfrm>
          <a:custGeom>
            <a:avLst/>
            <a:gdLst/>
            <a:ahLst/>
            <a:cxnLst/>
            <a:rect l="l" t="t" r="r" b="b"/>
            <a:pathLst>
              <a:path w="600" h="599" extrusionOk="0">
                <a:moveTo>
                  <a:pt x="298" y="0"/>
                </a:moveTo>
                <a:cubicBezTo>
                  <a:pt x="132" y="0"/>
                  <a:pt x="1" y="132"/>
                  <a:pt x="1" y="297"/>
                </a:cubicBezTo>
                <a:cubicBezTo>
                  <a:pt x="1" y="462"/>
                  <a:pt x="132" y="599"/>
                  <a:pt x="298" y="599"/>
                </a:cubicBezTo>
                <a:cubicBezTo>
                  <a:pt x="463" y="599"/>
                  <a:pt x="600" y="462"/>
                  <a:pt x="600" y="297"/>
                </a:cubicBezTo>
                <a:cubicBezTo>
                  <a:pt x="600" y="132"/>
                  <a:pt x="463" y="0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7" name="Google Shape;497;p16"/>
          <p:cNvSpPr/>
          <p:nvPr/>
        </p:nvSpPr>
        <p:spPr>
          <a:xfrm rot="10800000">
            <a:off x="241265" y="356367"/>
            <a:ext cx="19234" cy="25582"/>
          </a:xfrm>
          <a:custGeom>
            <a:avLst/>
            <a:gdLst/>
            <a:ahLst/>
            <a:cxnLst/>
            <a:rect l="l" t="t" r="r" b="b"/>
            <a:pathLst>
              <a:path w="302" h="299" extrusionOk="0">
                <a:moveTo>
                  <a:pt x="1" y="1"/>
                </a:moveTo>
                <a:cubicBezTo>
                  <a:pt x="1" y="166"/>
                  <a:pt x="138" y="298"/>
                  <a:pt x="302" y="298"/>
                </a:cubicBezTo>
                <a:lnTo>
                  <a:pt x="302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8" name="Google Shape;498;p16"/>
          <p:cNvSpPr/>
          <p:nvPr/>
        </p:nvSpPr>
        <p:spPr>
          <a:xfrm rot="10800000">
            <a:off x="241265" y="40482"/>
            <a:ext cx="19234" cy="25839"/>
          </a:xfrm>
          <a:custGeom>
            <a:avLst/>
            <a:gdLst/>
            <a:ahLst/>
            <a:cxnLst/>
            <a:rect l="l" t="t" r="r" b="b"/>
            <a:pathLst>
              <a:path w="302" h="302" extrusionOk="0">
                <a:moveTo>
                  <a:pt x="302" y="0"/>
                </a:moveTo>
                <a:cubicBezTo>
                  <a:pt x="138" y="0"/>
                  <a:pt x="1" y="136"/>
                  <a:pt x="1" y="301"/>
                </a:cubicBezTo>
                <a:lnTo>
                  <a:pt x="302" y="301"/>
                </a:ln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9" name="Google Shape;499;p16"/>
          <p:cNvSpPr/>
          <p:nvPr/>
        </p:nvSpPr>
        <p:spPr>
          <a:xfrm rot="10800000">
            <a:off x="349339" y="185762"/>
            <a:ext cx="18979" cy="25411"/>
          </a:xfrm>
          <a:custGeom>
            <a:avLst/>
            <a:gdLst/>
            <a:ahLst/>
            <a:cxnLst/>
            <a:rect l="l" t="t" r="r" b="b"/>
            <a:pathLst>
              <a:path w="298" h="297" extrusionOk="0">
                <a:moveTo>
                  <a:pt x="1" y="0"/>
                </a:moveTo>
                <a:lnTo>
                  <a:pt x="1" y="297"/>
                </a:lnTo>
                <a:cubicBezTo>
                  <a:pt x="166" y="297"/>
                  <a:pt x="297" y="165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0" name="Google Shape;500;p16"/>
          <p:cNvSpPr/>
          <p:nvPr/>
        </p:nvSpPr>
        <p:spPr>
          <a:xfrm rot="10800000">
            <a:off x="285653" y="100117"/>
            <a:ext cx="38213" cy="51422"/>
          </a:xfrm>
          <a:custGeom>
            <a:avLst/>
            <a:gdLst/>
            <a:ahLst/>
            <a:cxnLst/>
            <a:rect l="l" t="t" r="r" b="b"/>
            <a:pathLst>
              <a:path w="600" h="601" extrusionOk="0">
                <a:moveTo>
                  <a:pt x="298" y="0"/>
                </a:moveTo>
                <a:cubicBezTo>
                  <a:pt x="132" y="0"/>
                  <a:pt x="1" y="133"/>
                  <a:pt x="1" y="298"/>
                </a:cubicBezTo>
                <a:cubicBezTo>
                  <a:pt x="1" y="463"/>
                  <a:pt x="132" y="600"/>
                  <a:pt x="298" y="600"/>
                </a:cubicBezTo>
                <a:cubicBezTo>
                  <a:pt x="463" y="600"/>
                  <a:pt x="600" y="463"/>
                  <a:pt x="600" y="298"/>
                </a:cubicBezTo>
                <a:cubicBezTo>
                  <a:pt x="600" y="133"/>
                  <a:pt x="463" y="0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1" name="Google Shape;501;p16"/>
          <p:cNvSpPr/>
          <p:nvPr/>
        </p:nvSpPr>
        <p:spPr>
          <a:xfrm rot="10800000">
            <a:off x="241265" y="185762"/>
            <a:ext cx="19234" cy="25411"/>
          </a:xfrm>
          <a:custGeom>
            <a:avLst/>
            <a:gdLst/>
            <a:ahLst/>
            <a:cxnLst/>
            <a:rect l="l" t="t" r="r" b="b"/>
            <a:pathLst>
              <a:path w="302" h="297" extrusionOk="0">
                <a:moveTo>
                  <a:pt x="1" y="0"/>
                </a:moveTo>
                <a:cubicBezTo>
                  <a:pt x="1" y="165"/>
                  <a:pt x="138" y="297"/>
                  <a:pt x="302" y="297"/>
                </a:cubicBez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p16"/>
          <p:cNvSpPr/>
          <p:nvPr/>
        </p:nvSpPr>
        <p:spPr>
          <a:xfrm rot="10800000">
            <a:off x="349339" y="40482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1" y="0"/>
                </a:moveTo>
                <a:lnTo>
                  <a:pt x="1" y="301"/>
                </a:lnTo>
                <a:lnTo>
                  <a:pt x="297" y="301"/>
                </a:lnTo>
                <a:cubicBezTo>
                  <a:pt x="297" y="136"/>
                  <a:pt x="166" y="0"/>
                  <a:pt x="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p16"/>
          <p:cNvSpPr/>
          <p:nvPr/>
        </p:nvSpPr>
        <p:spPr>
          <a:xfrm rot="10800000">
            <a:off x="285653" y="-70488"/>
            <a:ext cx="38213" cy="51336"/>
          </a:xfrm>
          <a:custGeom>
            <a:avLst/>
            <a:gdLst/>
            <a:ahLst/>
            <a:cxnLst/>
            <a:rect l="l" t="t" r="r" b="b"/>
            <a:pathLst>
              <a:path w="600" h="600" extrusionOk="0">
                <a:moveTo>
                  <a:pt x="298" y="1"/>
                </a:moveTo>
                <a:cubicBezTo>
                  <a:pt x="132" y="1"/>
                  <a:pt x="1" y="133"/>
                  <a:pt x="1" y="297"/>
                </a:cubicBezTo>
                <a:cubicBezTo>
                  <a:pt x="1" y="462"/>
                  <a:pt x="132" y="599"/>
                  <a:pt x="298" y="599"/>
                </a:cubicBezTo>
                <a:cubicBezTo>
                  <a:pt x="463" y="599"/>
                  <a:pt x="600" y="462"/>
                  <a:pt x="600" y="297"/>
                </a:cubicBezTo>
                <a:cubicBezTo>
                  <a:pt x="600" y="133"/>
                  <a:pt x="463" y="1"/>
                  <a:pt x="298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4" name="Google Shape;504;p16"/>
          <p:cNvSpPr/>
          <p:nvPr/>
        </p:nvSpPr>
        <p:spPr>
          <a:xfrm rot="10800000">
            <a:off x="349339" y="15071"/>
            <a:ext cx="18979" cy="25497"/>
          </a:xfrm>
          <a:custGeom>
            <a:avLst/>
            <a:gdLst/>
            <a:ahLst/>
            <a:cxnLst/>
            <a:rect l="l" t="t" r="r" b="b"/>
            <a:pathLst>
              <a:path w="298" h="298" extrusionOk="0">
                <a:moveTo>
                  <a:pt x="1" y="0"/>
                </a:moveTo>
                <a:lnTo>
                  <a:pt x="1" y="298"/>
                </a:lnTo>
                <a:cubicBezTo>
                  <a:pt x="166" y="298"/>
                  <a:pt x="297" y="166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5" name="Google Shape;505;p16"/>
          <p:cNvSpPr/>
          <p:nvPr/>
        </p:nvSpPr>
        <p:spPr>
          <a:xfrm rot="10800000">
            <a:off x="241265" y="15071"/>
            <a:ext cx="19234" cy="25497"/>
          </a:xfrm>
          <a:custGeom>
            <a:avLst/>
            <a:gdLst/>
            <a:ahLst/>
            <a:cxnLst/>
            <a:rect l="l" t="t" r="r" b="b"/>
            <a:pathLst>
              <a:path w="302" h="298" extrusionOk="0">
                <a:moveTo>
                  <a:pt x="1" y="0"/>
                </a:moveTo>
                <a:cubicBezTo>
                  <a:pt x="1" y="166"/>
                  <a:pt x="138" y="298"/>
                  <a:pt x="302" y="298"/>
                </a:cubicBez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6" name="Google Shape;506;p16"/>
          <p:cNvSpPr/>
          <p:nvPr/>
        </p:nvSpPr>
        <p:spPr>
          <a:xfrm rot="10800000">
            <a:off x="368254" y="381864"/>
            <a:ext cx="19297" cy="22673"/>
          </a:xfrm>
          <a:custGeom>
            <a:avLst/>
            <a:gdLst/>
            <a:ahLst/>
            <a:cxnLst/>
            <a:rect l="l" t="t" r="r" b="b"/>
            <a:pathLst>
              <a:path w="303" h="265" extrusionOk="0">
                <a:moveTo>
                  <a:pt x="303" y="1"/>
                </a:moveTo>
                <a:cubicBezTo>
                  <a:pt x="203" y="81"/>
                  <a:pt x="105" y="166"/>
                  <a:pt x="5" y="247"/>
                </a:cubicBezTo>
                <a:cubicBezTo>
                  <a:pt x="5" y="251"/>
                  <a:pt x="0" y="256"/>
                  <a:pt x="0" y="265"/>
                </a:cubicBezTo>
                <a:lnTo>
                  <a:pt x="303" y="265"/>
                </a:lnTo>
                <a:lnTo>
                  <a:pt x="303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" name="Google Shape;507;p16"/>
          <p:cNvSpPr/>
          <p:nvPr/>
        </p:nvSpPr>
        <p:spPr>
          <a:xfrm rot="10800000">
            <a:off x="412706" y="270893"/>
            <a:ext cx="38213" cy="51250"/>
          </a:xfrm>
          <a:custGeom>
            <a:avLst/>
            <a:gdLst/>
            <a:ahLst/>
            <a:cxnLst/>
            <a:rect l="l" t="t" r="r" b="b"/>
            <a:pathLst>
              <a:path w="600" h="599" extrusionOk="0">
                <a:moveTo>
                  <a:pt x="298" y="0"/>
                </a:moveTo>
                <a:cubicBezTo>
                  <a:pt x="133" y="0"/>
                  <a:pt x="1" y="132"/>
                  <a:pt x="1" y="297"/>
                </a:cubicBezTo>
                <a:cubicBezTo>
                  <a:pt x="1" y="462"/>
                  <a:pt x="133" y="599"/>
                  <a:pt x="298" y="599"/>
                </a:cubicBezTo>
                <a:cubicBezTo>
                  <a:pt x="462" y="599"/>
                  <a:pt x="599" y="462"/>
                  <a:pt x="599" y="297"/>
                </a:cubicBezTo>
                <a:cubicBezTo>
                  <a:pt x="599" y="132"/>
                  <a:pt x="462" y="0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8" name="Google Shape;508;p16"/>
          <p:cNvSpPr/>
          <p:nvPr/>
        </p:nvSpPr>
        <p:spPr>
          <a:xfrm rot="10800000">
            <a:off x="476392" y="211087"/>
            <a:ext cx="18979" cy="26010"/>
          </a:xfrm>
          <a:custGeom>
            <a:avLst/>
            <a:gdLst/>
            <a:ahLst/>
            <a:cxnLst/>
            <a:rect l="l" t="t" r="r" b="b"/>
            <a:pathLst>
              <a:path w="298" h="304" extrusionOk="0">
                <a:moveTo>
                  <a:pt x="0" y="1"/>
                </a:moveTo>
                <a:lnTo>
                  <a:pt x="0" y="303"/>
                </a:lnTo>
                <a:lnTo>
                  <a:pt x="298" y="303"/>
                </a:lnTo>
                <a:cubicBezTo>
                  <a:pt x="298" y="138"/>
                  <a:pt x="166" y="1"/>
                  <a:pt x="0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p16"/>
          <p:cNvSpPr/>
          <p:nvPr/>
        </p:nvSpPr>
        <p:spPr>
          <a:xfrm rot="10800000">
            <a:off x="368254" y="211087"/>
            <a:ext cx="19297" cy="26010"/>
          </a:xfrm>
          <a:custGeom>
            <a:avLst/>
            <a:gdLst/>
            <a:ahLst/>
            <a:cxnLst/>
            <a:rect l="l" t="t" r="r" b="b"/>
            <a:pathLst>
              <a:path w="303" h="304" extrusionOk="0">
                <a:moveTo>
                  <a:pt x="303" y="1"/>
                </a:moveTo>
                <a:cubicBezTo>
                  <a:pt x="137" y="1"/>
                  <a:pt x="0" y="138"/>
                  <a:pt x="0" y="303"/>
                </a:cubicBezTo>
                <a:lnTo>
                  <a:pt x="303" y="303"/>
                </a:lnTo>
                <a:lnTo>
                  <a:pt x="303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510;p16"/>
          <p:cNvSpPr/>
          <p:nvPr/>
        </p:nvSpPr>
        <p:spPr>
          <a:xfrm rot="10800000">
            <a:off x="368254" y="356367"/>
            <a:ext cx="19297" cy="25582"/>
          </a:xfrm>
          <a:custGeom>
            <a:avLst/>
            <a:gdLst/>
            <a:ahLst/>
            <a:cxnLst/>
            <a:rect l="l" t="t" r="r" b="b"/>
            <a:pathLst>
              <a:path w="303" h="299" extrusionOk="0">
                <a:moveTo>
                  <a:pt x="0" y="1"/>
                </a:moveTo>
                <a:cubicBezTo>
                  <a:pt x="0" y="166"/>
                  <a:pt x="137" y="298"/>
                  <a:pt x="303" y="298"/>
                </a:cubicBezTo>
                <a:lnTo>
                  <a:pt x="303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16"/>
          <p:cNvSpPr/>
          <p:nvPr/>
        </p:nvSpPr>
        <p:spPr>
          <a:xfrm rot="10800000">
            <a:off x="412706" y="100117"/>
            <a:ext cx="38213" cy="51422"/>
          </a:xfrm>
          <a:custGeom>
            <a:avLst/>
            <a:gdLst/>
            <a:ahLst/>
            <a:cxnLst/>
            <a:rect l="l" t="t" r="r" b="b"/>
            <a:pathLst>
              <a:path w="600" h="601" extrusionOk="0">
                <a:moveTo>
                  <a:pt x="298" y="0"/>
                </a:moveTo>
                <a:cubicBezTo>
                  <a:pt x="133" y="0"/>
                  <a:pt x="1" y="133"/>
                  <a:pt x="1" y="298"/>
                </a:cubicBezTo>
                <a:cubicBezTo>
                  <a:pt x="1" y="463"/>
                  <a:pt x="133" y="600"/>
                  <a:pt x="298" y="600"/>
                </a:cubicBezTo>
                <a:cubicBezTo>
                  <a:pt x="462" y="600"/>
                  <a:pt x="599" y="463"/>
                  <a:pt x="599" y="298"/>
                </a:cubicBezTo>
                <a:cubicBezTo>
                  <a:pt x="599" y="133"/>
                  <a:pt x="462" y="0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16"/>
          <p:cNvSpPr/>
          <p:nvPr/>
        </p:nvSpPr>
        <p:spPr>
          <a:xfrm rot="10800000">
            <a:off x="476392" y="185762"/>
            <a:ext cx="18979" cy="25411"/>
          </a:xfrm>
          <a:custGeom>
            <a:avLst/>
            <a:gdLst/>
            <a:ahLst/>
            <a:cxnLst/>
            <a:rect l="l" t="t" r="r" b="b"/>
            <a:pathLst>
              <a:path w="298" h="297" extrusionOk="0">
                <a:moveTo>
                  <a:pt x="0" y="0"/>
                </a:moveTo>
                <a:lnTo>
                  <a:pt x="0" y="297"/>
                </a:lnTo>
                <a:cubicBezTo>
                  <a:pt x="166" y="297"/>
                  <a:pt x="298" y="165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16"/>
          <p:cNvSpPr/>
          <p:nvPr/>
        </p:nvSpPr>
        <p:spPr>
          <a:xfrm rot="10800000">
            <a:off x="368254" y="40482"/>
            <a:ext cx="19297" cy="25839"/>
          </a:xfrm>
          <a:custGeom>
            <a:avLst/>
            <a:gdLst/>
            <a:ahLst/>
            <a:cxnLst/>
            <a:rect l="l" t="t" r="r" b="b"/>
            <a:pathLst>
              <a:path w="303" h="302" extrusionOk="0">
                <a:moveTo>
                  <a:pt x="303" y="0"/>
                </a:moveTo>
                <a:cubicBezTo>
                  <a:pt x="137" y="0"/>
                  <a:pt x="0" y="136"/>
                  <a:pt x="0" y="301"/>
                </a:cubicBezTo>
                <a:lnTo>
                  <a:pt x="303" y="301"/>
                </a:lnTo>
                <a:lnTo>
                  <a:pt x="303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p16"/>
          <p:cNvSpPr/>
          <p:nvPr/>
        </p:nvSpPr>
        <p:spPr>
          <a:xfrm rot="10800000">
            <a:off x="476392" y="40482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0" y="0"/>
                </a:moveTo>
                <a:lnTo>
                  <a:pt x="0" y="301"/>
                </a:lnTo>
                <a:lnTo>
                  <a:pt x="298" y="301"/>
                </a:lnTo>
                <a:cubicBezTo>
                  <a:pt x="298" y="136"/>
                  <a:pt x="166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16"/>
          <p:cNvSpPr/>
          <p:nvPr/>
        </p:nvSpPr>
        <p:spPr>
          <a:xfrm rot="10800000">
            <a:off x="368254" y="185762"/>
            <a:ext cx="19297" cy="25411"/>
          </a:xfrm>
          <a:custGeom>
            <a:avLst/>
            <a:gdLst/>
            <a:ahLst/>
            <a:cxnLst/>
            <a:rect l="l" t="t" r="r" b="b"/>
            <a:pathLst>
              <a:path w="303" h="297" extrusionOk="0">
                <a:moveTo>
                  <a:pt x="0" y="0"/>
                </a:moveTo>
                <a:cubicBezTo>
                  <a:pt x="0" y="165"/>
                  <a:pt x="137" y="297"/>
                  <a:pt x="303" y="297"/>
                </a:cubicBezTo>
                <a:lnTo>
                  <a:pt x="303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p16"/>
          <p:cNvSpPr/>
          <p:nvPr/>
        </p:nvSpPr>
        <p:spPr>
          <a:xfrm rot="10800000">
            <a:off x="368254" y="15071"/>
            <a:ext cx="19297" cy="25497"/>
          </a:xfrm>
          <a:custGeom>
            <a:avLst/>
            <a:gdLst/>
            <a:ahLst/>
            <a:cxnLst/>
            <a:rect l="l" t="t" r="r" b="b"/>
            <a:pathLst>
              <a:path w="303" h="298" extrusionOk="0">
                <a:moveTo>
                  <a:pt x="0" y="0"/>
                </a:moveTo>
                <a:cubicBezTo>
                  <a:pt x="0" y="166"/>
                  <a:pt x="137" y="298"/>
                  <a:pt x="303" y="298"/>
                </a:cubicBezTo>
                <a:lnTo>
                  <a:pt x="303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16"/>
          <p:cNvSpPr/>
          <p:nvPr/>
        </p:nvSpPr>
        <p:spPr>
          <a:xfrm rot="10800000">
            <a:off x="412706" y="-70488"/>
            <a:ext cx="38213" cy="51336"/>
          </a:xfrm>
          <a:custGeom>
            <a:avLst/>
            <a:gdLst/>
            <a:ahLst/>
            <a:cxnLst/>
            <a:rect l="l" t="t" r="r" b="b"/>
            <a:pathLst>
              <a:path w="600" h="600" extrusionOk="0">
                <a:moveTo>
                  <a:pt x="298" y="1"/>
                </a:moveTo>
                <a:cubicBezTo>
                  <a:pt x="133" y="1"/>
                  <a:pt x="1" y="133"/>
                  <a:pt x="1" y="297"/>
                </a:cubicBezTo>
                <a:cubicBezTo>
                  <a:pt x="1" y="462"/>
                  <a:pt x="133" y="599"/>
                  <a:pt x="298" y="599"/>
                </a:cubicBezTo>
                <a:cubicBezTo>
                  <a:pt x="462" y="599"/>
                  <a:pt x="599" y="462"/>
                  <a:pt x="599" y="297"/>
                </a:cubicBezTo>
                <a:cubicBezTo>
                  <a:pt x="599" y="133"/>
                  <a:pt x="462" y="1"/>
                  <a:pt x="298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16"/>
          <p:cNvSpPr/>
          <p:nvPr/>
        </p:nvSpPr>
        <p:spPr>
          <a:xfrm rot="10800000">
            <a:off x="476392" y="15071"/>
            <a:ext cx="18979" cy="25497"/>
          </a:xfrm>
          <a:custGeom>
            <a:avLst/>
            <a:gdLst/>
            <a:ahLst/>
            <a:cxnLst/>
            <a:rect l="l" t="t" r="r" b="b"/>
            <a:pathLst>
              <a:path w="298" h="298" extrusionOk="0">
                <a:moveTo>
                  <a:pt x="0" y="0"/>
                </a:moveTo>
                <a:lnTo>
                  <a:pt x="0" y="298"/>
                </a:lnTo>
                <a:cubicBezTo>
                  <a:pt x="166" y="298"/>
                  <a:pt x="298" y="166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p16"/>
          <p:cNvSpPr/>
          <p:nvPr/>
        </p:nvSpPr>
        <p:spPr>
          <a:xfrm rot="10800000">
            <a:off x="495306" y="211087"/>
            <a:ext cx="19234" cy="26010"/>
          </a:xfrm>
          <a:custGeom>
            <a:avLst/>
            <a:gdLst/>
            <a:ahLst/>
            <a:cxnLst/>
            <a:rect l="l" t="t" r="r" b="b"/>
            <a:pathLst>
              <a:path w="302" h="304" extrusionOk="0">
                <a:moveTo>
                  <a:pt x="301" y="1"/>
                </a:moveTo>
                <a:cubicBezTo>
                  <a:pt x="137" y="1"/>
                  <a:pt x="0" y="138"/>
                  <a:pt x="0" y="303"/>
                </a:cubicBezTo>
                <a:lnTo>
                  <a:pt x="301" y="303"/>
                </a:lnTo>
                <a:lnTo>
                  <a:pt x="301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" name="Google Shape;520;p16"/>
          <p:cNvSpPr/>
          <p:nvPr/>
        </p:nvSpPr>
        <p:spPr>
          <a:xfrm rot="10800000">
            <a:off x="603444" y="40482"/>
            <a:ext cx="19234" cy="25839"/>
          </a:xfrm>
          <a:custGeom>
            <a:avLst/>
            <a:gdLst/>
            <a:ahLst/>
            <a:cxnLst/>
            <a:rect l="l" t="t" r="r" b="b"/>
            <a:pathLst>
              <a:path w="302" h="302" extrusionOk="0">
                <a:moveTo>
                  <a:pt x="1" y="0"/>
                </a:moveTo>
                <a:lnTo>
                  <a:pt x="1" y="301"/>
                </a:lnTo>
                <a:lnTo>
                  <a:pt x="302" y="301"/>
                </a:lnTo>
                <a:cubicBezTo>
                  <a:pt x="302" y="136"/>
                  <a:pt x="170" y="0"/>
                  <a:pt x="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" name="Google Shape;521;p16"/>
          <p:cNvSpPr/>
          <p:nvPr/>
        </p:nvSpPr>
        <p:spPr>
          <a:xfrm rot="10800000">
            <a:off x="495306" y="40482"/>
            <a:ext cx="19234" cy="25839"/>
          </a:xfrm>
          <a:custGeom>
            <a:avLst/>
            <a:gdLst/>
            <a:ahLst/>
            <a:cxnLst/>
            <a:rect l="l" t="t" r="r" b="b"/>
            <a:pathLst>
              <a:path w="302" h="302" extrusionOk="0">
                <a:moveTo>
                  <a:pt x="301" y="0"/>
                </a:moveTo>
                <a:cubicBezTo>
                  <a:pt x="137" y="0"/>
                  <a:pt x="0" y="136"/>
                  <a:pt x="0" y="301"/>
                </a:cubicBezTo>
                <a:lnTo>
                  <a:pt x="301" y="301"/>
                </a:lnTo>
                <a:lnTo>
                  <a:pt x="301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" name="Google Shape;522;p16"/>
          <p:cNvSpPr/>
          <p:nvPr/>
        </p:nvSpPr>
        <p:spPr>
          <a:xfrm rot="10800000">
            <a:off x="495306" y="185762"/>
            <a:ext cx="19234" cy="25411"/>
          </a:xfrm>
          <a:custGeom>
            <a:avLst/>
            <a:gdLst/>
            <a:ahLst/>
            <a:cxnLst/>
            <a:rect l="l" t="t" r="r" b="b"/>
            <a:pathLst>
              <a:path w="302" h="297" extrusionOk="0">
                <a:moveTo>
                  <a:pt x="0" y="0"/>
                </a:moveTo>
                <a:cubicBezTo>
                  <a:pt x="0" y="165"/>
                  <a:pt x="137" y="297"/>
                  <a:pt x="301" y="297"/>
                </a:cubicBezTo>
                <a:lnTo>
                  <a:pt x="301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" name="Google Shape;523;p16"/>
          <p:cNvSpPr/>
          <p:nvPr/>
        </p:nvSpPr>
        <p:spPr>
          <a:xfrm rot="10800000">
            <a:off x="539694" y="100117"/>
            <a:ext cx="38213" cy="51422"/>
          </a:xfrm>
          <a:custGeom>
            <a:avLst/>
            <a:gdLst/>
            <a:ahLst/>
            <a:cxnLst/>
            <a:rect l="l" t="t" r="r" b="b"/>
            <a:pathLst>
              <a:path w="600" h="601" extrusionOk="0">
                <a:moveTo>
                  <a:pt x="297" y="0"/>
                </a:moveTo>
                <a:cubicBezTo>
                  <a:pt x="132" y="0"/>
                  <a:pt x="0" y="133"/>
                  <a:pt x="0" y="298"/>
                </a:cubicBezTo>
                <a:cubicBezTo>
                  <a:pt x="0" y="463"/>
                  <a:pt x="132" y="600"/>
                  <a:pt x="297" y="600"/>
                </a:cubicBezTo>
                <a:cubicBezTo>
                  <a:pt x="462" y="600"/>
                  <a:pt x="599" y="463"/>
                  <a:pt x="599" y="298"/>
                </a:cubicBezTo>
                <a:cubicBezTo>
                  <a:pt x="599" y="133"/>
                  <a:pt x="462" y="0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" name="Google Shape;524;p16"/>
          <p:cNvSpPr/>
          <p:nvPr/>
        </p:nvSpPr>
        <p:spPr>
          <a:xfrm rot="10800000">
            <a:off x="495306" y="15071"/>
            <a:ext cx="19234" cy="25497"/>
          </a:xfrm>
          <a:custGeom>
            <a:avLst/>
            <a:gdLst/>
            <a:ahLst/>
            <a:cxnLst/>
            <a:rect l="l" t="t" r="r" b="b"/>
            <a:pathLst>
              <a:path w="302" h="298" extrusionOk="0">
                <a:moveTo>
                  <a:pt x="0" y="0"/>
                </a:moveTo>
                <a:cubicBezTo>
                  <a:pt x="0" y="166"/>
                  <a:pt x="137" y="298"/>
                  <a:pt x="301" y="298"/>
                </a:cubicBezTo>
                <a:lnTo>
                  <a:pt x="301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" name="Google Shape;525;p16"/>
          <p:cNvSpPr/>
          <p:nvPr/>
        </p:nvSpPr>
        <p:spPr>
          <a:xfrm rot="10800000">
            <a:off x="603444" y="15071"/>
            <a:ext cx="19234" cy="25497"/>
          </a:xfrm>
          <a:custGeom>
            <a:avLst/>
            <a:gdLst/>
            <a:ahLst/>
            <a:cxnLst/>
            <a:rect l="l" t="t" r="r" b="b"/>
            <a:pathLst>
              <a:path w="302" h="298" extrusionOk="0">
                <a:moveTo>
                  <a:pt x="1" y="0"/>
                </a:moveTo>
                <a:lnTo>
                  <a:pt x="1" y="298"/>
                </a:lnTo>
                <a:cubicBezTo>
                  <a:pt x="170" y="298"/>
                  <a:pt x="302" y="166"/>
                  <a:pt x="30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" name="Google Shape;526;p16"/>
          <p:cNvSpPr/>
          <p:nvPr/>
        </p:nvSpPr>
        <p:spPr>
          <a:xfrm rot="10800000">
            <a:off x="539694" y="-70488"/>
            <a:ext cx="38213" cy="51336"/>
          </a:xfrm>
          <a:custGeom>
            <a:avLst/>
            <a:gdLst/>
            <a:ahLst/>
            <a:cxnLst/>
            <a:rect l="l" t="t" r="r" b="b"/>
            <a:pathLst>
              <a:path w="600" h="600" extrusionOk="0">
                <a:moveTo>
                  <a:pt x="297" y="1"/>
                </a:moveTo>
                <a:cubicBezTo>
                  <a:pt x="132" y="1"/>
                  <a:pt x="0" y="133"/>
                  <a:pt x="0" y="297"/>
                </a:cubicBezTo>
                <a:cubicBezTo>
                  <a:pt x="0" y="462"/>
                  <a:pt x="132" y="599"/>
                  <a:pt x="297" y="599"/>
                </a:cubicBezTo>
                <a:cubicBezTo>
                  <a:pt x="462" y="599"/>
                  <a:pt x="599" y="462"/>
                  <a:pt x="599" y="297"/>
                </a:cubicBezTo>
                <a:cubicBezTo>
                  <a:pt x="599" y="133"/>
                  <a:pt x="462" y="1"/>
                  <a:pt x="297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" name="Google Shape;527;p16"/>
          <p:cNvSpPr/>
          <p:nvPr/>
        </p:nvSpPr>
        <p:spPr>
          <a:xfrm rot="10800000">
            <a:off x="667065" y="100117"/>
            <a:ext cx="37639" cy="40470"/>
          </a:xfrm>
          <a:custGeom>
            <a:avLst/>
            <a:gdLst/>
            <a:ahLst/>
            <a:cxnLst/>
            <a:rect l="l" t="t" r="r" b="b"/>
            <a:pathLst>
              <a:path w="591" h="473" extrusionOk="0">
                <a:moveTo>
                  <a:pt x="534" y="0"/>
                </a:moveTo>
                <a:cubicBezTo>
                  <a:pt x="359" y="76"/>
                  <a:pt x="181" y="142"/>
                  <a:pt x="1" y="207"/>
                </a:cubicBezTo>
                <a:cubicBezTo>
                  <a:pt x="20" y="353"/>
                  <a:pt x="142" y="472"/>
                  <a:pt x="294" y="472"/>
                </a:cubicBezTo>
                <a:cubicBezTo>
                  <a:pt x="458" y="472"/>
                  <a:pt x="590" y="335"/>
                  <a:pt x="590" y="170"/>
                </a:cubicBezTo>
                <a:cubicBezTo>
                  <a:pt x="590" y="104"/>
                  <a:pt x="566" y="48"/>
                  <a:pt x="534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8" name="Google Shape;528;p16"/>
          <p:cNvSpPr/>
          <p:nvPr/>
        </p:nvSpPr>
        <p:spPr>
          <a:xfrm rot="10800000">
            <a:off x="730433" y="40482"/>
            <a:ext cx="19297" cy="25839"/>
          </a:xfrm>
          <a:custGeom>
            <a:avLst/>
            <a:gdLst/>
            <a:ahLst/>
            <a:cxnLst/>
            <a:rect l="l" t="t" r="r" b="b"/>
            <a:pathLst>
              <a:path w="303" h="302" extrusionOk="0">
                <a:moveTo>
                  <a:pt x="0" y="0"/>
                </a:moveTo>
                <a:lnTo>
                  <a:pt x="0" y="301"/>
                </a:lnTo>
                <a:lnTo>
                  <a:pt x="302" y="301"/>
                </a:lnTo>
                <a:cubicBezTo>
                  <a:pt x="302" y="136"/>
                  <a:pt x="165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9" name="Google Shape;529;p16"/>
          <p:cNvSpPr/>
          <p:nvPr/>
        </p:nvSpPr>
        <p:spPr>
          <a:xfrm rot="10800000">
            <a:off x="622613" y="40482"/>
            <a:ext cx="19043" cy="25839"/>
          </a:xfrm>
          <a:custGeom>
            <a:avLst/>
            <a:gdLst/>
            <a:ahLst/>
            <a:cxnLst/>
            <a:rect l="l" t="t" r="r" b="b"/>
            <a:pathLst>
              <a:path w="299" h="302" extrusionOk="0">
                <a:moveTo>
                  <a:pt x="299" y="0"/>
                </a:moveTo>
                <a:cubicBezTo>
                  <a:pt x="133" y="0"/>
                  <a:pt x="1" y="136"/>
                  <a:pt x="1" y="301"/>
                </a:cubicBezTo>
                <a:lnTo>
                  <a:pt x="299" y="301"/>
                </a:lnTo>
                <a:lnTo>
                  <a:pt x="299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0" name="Google Shape;530;p16"/>
          <p:cNvSpPr/>
          <p:nvPr/>
        </p:nvSpPr>
        <p:spPr>
          <a:xfrm rot="10800000">
            <a:off x="730433" y="15071"/>
            <a:ext cx="19297" cy="25497"/>
          </a:xfrm>
          <a:custGeom>
            <a:avLst/>
            <a:gdLst/>
            <a:ahLst/>
            <a:cxnLst/>
            <a:rect l="l" t="t" r="r" b="b"/>
            <a:pathLst>
              <a:path w="303" h="298" extrusionOk="0">
                <a:moveTo>
                  <a:pt x="0" y="0"/>
                </a:moveTo>
                <a:lnTo>
                  <a:pt x="0" y="298"/>
                </a:lnTo>
                <a:cubicBezTo>
                  <a:pt x="165" y="298"/>
                  <a:pt x="302" y="166"/>
                  <a:pt x="30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1" name="Google Shape;531;p16"/>
          <p:cNvSpPr/>
          <p:nvPr/>
        </p:nvSpPr>
        <p:spPr>
          <a:xfrm rot="10800000">
            <a:off x="667065" y="-70488"/>
            <a:ext cx="38213" cy="51336"/>
          </a:xfrm>
          <a:custGeom>
            <a:avLst/>
            <a:gdLst/>
            <a:ahLst/>
            <a:cxnLst/>
            <a:rect l="l" t="t" r="r" b="b"/>
            <a:pathLst>
              <a:path w="600" h="600" extrusionOk="0">
                <a:moveTo>
                  <a:pt x="303" y="1"/>
                </a:moveTo>
                <a:cubicBezTo>
                  <a:pt x="137" y="1"/>
                  <a:pt x="0" y="133"/>
                  <a:pt x="0" y="297"/>
                </a:cubicBezTo>
                <a:cubicBezTo>
                  <a:pt x="0" y="462"/>
                  <a:pt x="137" y="599"/>
                  <a:pt x="303" y="599"/>
                </a:cubicBezTo>
                <a:cubicBezTo>
                  <a:pt x="467" y="599"/>
                  <a:pt x="599" y="462"/>
                  <a:pt x="599" y="297"/>
                </a:cubicBezTo>
                <a:cubicBezTo>
                  <a:pt x="599" y="133"/>
                  <a:pt x="467" y="1"/>
                  <a:pt x="303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2" name="Google Shape;532;p16"/>
          <p:cNvSpPr/>
          <p:nvPr/>
        </p:nvSpPr>
        <p:spPr>
          <a:xfrm rot="10800000">
            <a:off x="622613" y="15071"/>
            <a:ext cx="19043" cy="25497"/>
          </a:xfrm>
          <a:custGeom>
            <a:avLst/>
            <a:gdLst/>
            <a:ahLst/>
            <a:cxnLst/>
            <a:rect l="l" t="t" r="r" b="b"/>
            <a:pathLst>
              <a:path w="299" h="298" extrusionOk="0">
                <a:moveTo>
                  <a:pt x="1" y="0"/>
                </a:moveTo>
                <a:cubicBezTo>
                  <a:pt x="1" y="166"/>
                  <a:pt x="133" y="298"/>
                  <a:pt x="299" y="298"/>
                </a:cubicBezTo>
                <a:lnTo>
                  <a:pt x="299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" name="Google Shape;533;p16"/>
          <p:cNvSpPr/>
          <p:nvPr/>
        </p:nvSpPr>
        <p:spPr>
          <a:xfrm rot="10800000">
            <a:off x="749666" y="40482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297" y="0"/>
                </a:moveTo>
                <a:cubicBezTo>
                  <a:pt x="132" y="0"/>
                  <a:pt x="1" y="136"/>
                  <a:pt x="1" y="301"/>
                </a:cubicBezTo>
                <a:lnTo>
                  <a:pt x="297" y="301"/>
                </a:ln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" name="Google Shape;534;p16"/>
          <p:cNvSpPr/>
          <p:nvPr/>
        </p:nvSpPr>
        <p:spPr>
          <a:xfrm rot="10800000">
            <a:off x="857549" y="40482"/>
            <a:ext cx="19234" cy="25497"/>
          </a:xfrm>
          <a:custGeom>
            <a:avLst/>
            <a:gdLst/>
            <a:ahLst/>
            <a:cxnLst/>
            <a:rect l="l" t="t" r="r" b="b"/>
            <a:pathLst>
              <a:path w="302" h="298" extrusionOk="0">
                <a:moveTo>
                  <a:pt x="19" y="1"/>
                </a:moveTo>
                <a:cubicBezTo>
                  <a:pt x="15" y="1"/>
                  <a:pt x="5" y="1"/>
                  <a:pt x="1" y="5"/>
                </a:cubicBezTo>
                <a:lnTo>
                  <a:pt x="1" y="297"/>
                </a:lnTo>
                <a:lnTo>
                  <a:pt x="302" y="297"/>
                </a:lnTo>
                <a:cubicBezTo>
                  <a:pt x="302" y="138"/>
                  <a:pt x="175" y="10"/>
                  <a:pt x="19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5" name="Google Shape;535;p16"/>
          <p:cNvSpPr/>
          <p:nvPr/>
        </p:nvSpPr>
        <p:spPr>
          <a:xfrm rot="10800000">
            <a:off x="857549" y="15071"/>
            <a:ext cx="19234" cy="25497"/>
          </a:xfrm>
          <a:custGeom>
            <a:avLst/>
            <a:gdLst/>
            <a:ahLst/>
            <a:cxnLst/>
            <a:rect l="l" t="t" r="r" b="b"/>
            <a:pathLst>
              <a:path w="302" h="298" extrusionOk="0">
                <a:moveTo>
                  <a:pt x="1" y="0"/>
                </a:moveTo>
                <a:lnTo>
                  <a:pt x="1" y="298"/>
                </a:lnTo>
                <a:cubicBezTo>
                  <a:pt x="166" y="298"/>
                  <a:pt x="302" y="166"/>
                  <a:pt x="30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6" name="Google Shape;536;p16"/>
          <p:cNvSpPr/>
          <p:nvPr/>
        </p:nvSpPr>
        <p:spPr>
          <a:xfrm rot="10800000">
            <a:off x="749666" y="15071"/>
            <a:ext cx="18979" cy="25497"/>
          </a:xfrm>
          <a:custGeom>
            <a:avLst/>
            <a:gdLst/>
            <a:ahLst/>
            <a:cxnLst/>
            <a:rect l="l" t="t" r="r" b="b"/>
            <a:pathLst>
              <a:path w="298" h="298" extrusionOk="0">
                <a:moveTo>
                  <a:pt x="1" y="0"/>
                </a:moveTo>
                <a:cubicBezTo>
                  <a:pt x="1" y="166"/>
                  <a:pt x="132" y="298"/>
                  <a:pt x="297" y="298"/>
                </a:cubicBez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7" name="Google Shape;537;p16"/>
          <p:cNvSpPr/>
          <p:nvPr/>
        </p:nvSpPr>
        <p:spPr>
          <a:xfrm rot="10800000">
            <a:off x="794118" y="-70488"/>
            <a:ext cx="38213" cy="51336"/>
          </a:xfrm>
          <a:custGeom>
            <a:avLst/>
            <a:gdLst/>
            <a:ahLst/>
            <a:cxnLst/>
            <a:rect l="l" t="t" r="r" b="b"/>
            <a:pathLst>
              <a:path w="600" h="600" extrusionOk="0">
                <a:moveTo>
                  <a:pt x="302" y="1"/>
                </a:moveTo>
                <a:cubicBezTo>
                  <a:pt x="137" y="1"/>
                  <a:pt x="0" y="133"/>
                  <a:pt x="0" y="297"/>
                </a:cubicBezTo>
                <a:cubicBezTo>
                  <a:pt x="0" y="462"/>
                  <a:pt x="137" y="599"/>
                  <a:pt x="302" y="599"/>
                </a:cubicBezTo>
                <a:cubicBezTo>
                  <a:pt x="468" y="599"/>
                  <a:pt x="600" y="462"/>
                  <a:pt x="600" y="297"/>
                </a:cubicBezTo>
                <a:cubicBezTo>
                  <a:pt x="600" y="133"/>
                  <a:pt x="468" y="1"/>
                  <a:pt x="302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8" name="Google Shape;538;p16"/>
          <p:cNvSpPr/>
          <p:nvPr/>
        </p:nvSpPr>
        <p:spPr>
          <a:xfrm rot="10800000">
            <a:off x="876718" y="40482"/>
            <a:ext cx="18979" cy="25069"/>
          </a:xfrm>
          <a:custGeom>
            <a:avLst/>
            <a:gdLst/>
            <a:ahLst/>
            <a:cxnLst/>
            <a:rect l="l" t="t" r="r" b="b"/>
            <a:pathLst>
              <a:path w="298" h="293" extrusionOk="0">
                <a:moveTo>
                  <a:pt x="298" y="0"/>
                </a:moveTo>
                <a:cubicBezTo>
                  <a:pt x="270" y="0"/>
                  <a:pt x="237" y="9"/>
                  <a:pt x="203" y="9"/>
                </a:cubicBezTo>
                <a:cubicBezTo>
                  <a:pt x="85" y="52"/>
                  <a:pt x="0" y="161"/>
                  <a:pt x="0" y="292"/>
                </a:cubicBezTo>
                <a:lnTo>
                  <a:pt x="298" y="292"/>
                </a:ln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9" name="Google Shape;539;p16"/>
          <p:cNvSpPr/>
          <p:nvPr/>
        </p:nvSpPr>
        <p:spPr>
          <a:xfrm rot="10800000">
            <a:off x="984538" y="40482"/>
            <a:ext cx="19297" cy="16171"/>
          </a:xfrm>
          <a:custGeom>
            <a:avLst/>
            <a:gdLst/>
            <a:ahLst/>
            <a:cxnLst/>
            <a:rect l="l" t="t" r="r" b="b"/>
            <a:pathLst>
              <a:path w="303" h="189" extrusionOk="0">
                <a:moveTo>
                  <a:pt x="1" y="0"/>
                </a:moveTo>
                <a:lnTo>
                  <a:pt x="1" y="188"/>
                </a:lnTo>
                <a:lnTo>
                  <a:pt x="303" y="188"/>
                </a:lnTo>
                <a:cubicBezTo>
                  <a:pt x="303" y="114"/>
                  <a:pt x="274" y="51"/>
                  <a:pt x="23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0" name="Google Shape;540;p16"/>
          <p:cNvSpPr/>
          <p:nvPr/>
        </p:nvSpPr>
        <p:spPr>
          <a:xfrm rot="10800000">
            <a:off x="921170" y="-70488"/>
            <a:ext cx="38213" cy="51336"/>
          </a:xfrm>
          <a:custGeom>
            <a:avLst/>
            <a:gdLst/>
            <a:ahLst/>
            <a:cxnLst/>
            <a:rect l="l" t="t" r="r" b="b"/>
            <a:pathLst>
              <a:path w="600" h="600" extrusionOk="0">
                <a:moveTo>
                  <a:pt x="303" y="1"/>
                </a:moveTo>
                <a:cubicBezTo>
                  <a:pt x="138" y="1"/>
                  <a:pt x="1" y="133"/>
                  <a:pt x="1" y="297"/>
                </a:cubicBezTo>
                <a:cubicBezTo>
                  <a:pt x="1" y="462"/>
                  <a:pt x="138" y="599"/>
                  <a:pt x="303" y="599"/>
                </a:cubicBezTo>
                <a:cubicBezTo>
                  <a:pt x="467" y="599"/>
                  <a:pt x="600" y="462"/>
                  <a:pt x="600" y="297"/>
                </a:cubicBezTo>
                <a:cubicBezTo>
                  <a:pt x="600" y="133"/>
                  <a:pt x="467" y="1"/>
                  <a:pt x="303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" name="Google Shape;541;p16"/>
          <p:cNvSpPr/>
          <p:nvPr/>
        </p:nvSpPr>
        <p:spPr>
          <a:xfrm rot="10800000">
            <a:off x="876718" y="15071"/>
            <a:ext cx="18979" cy="25497"/>
          </a:xfrm>
          <a:custGeom>
            <a:avLst/>
            <a:gdLst/>
            <a:ahLst/>
            <a:cxnLst/>
            <a:rect l="l" t="t" r="r" b="b"/>
            <a:pathLst>
              <a:path w="298" h="298" extrusionOk="0">
                <a:moveTo>
                  <a:pt x="0" y="0"/>
                </a:moveTo>
                <a:cubicBezTo>
                  <a:pt x="0" y="166"/>
                  <a:pt x="133" y="298"/>
                  <a:pt x="298" y="298"/>
                </a:cubicBez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2" name="Google Shape;542;p16"/>
          <p:cNvSpPr/>
          <p:nvPr/>
        </p:nvSpPr>
        <p:spPr>
          <a:xfrm rot="10800000">
            <a:off x="984538" y="15071"/>
            <a:ext cx="19297" cy="25497"/>
          </a:xfrm>
          <a:custGeom>
            <a:avLst/>
            <a:gdLst/>
            <a:ahLst/>
            <a:cxnLst/>
            <a:rect l="l" t="t" r="r" b="b"/>
            <a:pathLst>
              <a:path w="303" h="298" extrusionOk="0">
                <a:moveTo>
                  <a:pt x="1" y="0"/>
                </a:moveTo>
                <a:lnTo>
                  <a:pt x="1" y="298"/>
                </a:lnTo>
                <a:cubicBezTo>
                  <a:pt x="166" y="298"/>
                  <a:pt x="303" y="166"/>
                  <a:pt x="303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3" name="Google Shape;543;p16"/>
          <p:cNvSpPr/>
          <p:nvPr/>
        </p:nvSpPr>
        <p:spPr>
          <a:xfrm rot="10800000">
            <a:off x="1003771" y="40482"/>
            <a:ext cx="18915" cy="16684"/>
          </a:xfrm>
          <a:custGeom>
            <a:avLst/>
            <a:gdLst/>
            <a:ahLst/>
            <a:cxnLst/>
            <a:rect l="l" t="t" r="r" b="b"/>
            <a:pathLst>
              <a:path w="297" h="195" extrusionOk="0">
                <a:moveTo>
                  <a:pt x="75" y="1"/>
                </a:moveTo>
                <a:cubicBezTo>
                  <a:pt x="28" y="53"/>
                  <a:pt x="0" y="120"/>
                  <a:pt x="0" y="194"/>
                </a:cubicBezTo>
                <a:lnTo>
                  <a:pt x="297" y="194"/>
                </a:lnTo>
                <a:lnTo>
                  <a:pt x="297" y="6"/>
                </a:lnTo>
                <a:cubicBezTo>
                  <a:pt x="222" y="6"/>
                  <a:pt x="151" y="1"/>
                  <a:pt x="75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4" name="Google Shape;544;p16"/>
          <p:cNvSpPr/>
          <p:nvPr/>
        </p:nvSpPr>
        <p:spPr>
          <a:xfrm rot="10800000">
            <a:off x="1111590" y="40482"/>
            <a:ext cx="19234" cy="25839"/>
          </a:xfrm>
          <a:custGeom>
            <a:avLst/>
            <a:gdLst/>
            <a:ahLst/>
            <a:cxnLst/>
            <a:rect l="l" t="t" r="r" b="b"/>
            <a:pathLst>
              <a:path w="302" h="302" extrusionOk="0">
                <a:moveTo>
                  <a:pt x="0" y="0"/>
                </a:moveTo>
                <a:lnTo>
                  <a:pt x="0" y="301"/>
                </a:lnTo>
                <a:lnTo>
                  <a:pt x="301" y="301"/>
                </a:lnTo>
                <a:cubicBezTo>
                  <a:pt x="301" y="136"/>
                  <a:pt x="166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5" name="Google Shape;545;p16"/>
          <p:cNvSpPr/>
          <p:nvPr/>
        </p:nvSpPr>
        <p:spPr>
          <a:xfrm rot="10800000">
            <a:off x="1048159" y="-70488"/>
            <a:ext cx="38276" cy="51336"/>
          </a:xfrm>
          <a:custGeom>
            <a:avLst/>
            <a:gdLst/>
            <a:ahLst/>
            <a:cxnLst/>
            <a:rect l="l" t="t" r="r" b="b"/>
            <a:pathLst>
              <a:path w="601" h="600" extrusionOk="0">
                <a:moveTo>
                  <a:pt x="303" y="1"/>
                </a:moveTo>
                <a:cubicBezTo>
                  <a:pt x="137" y="1"/>
                  <a:pt x="1" y="133"/>
                  <a:pt x="1" y="297"/>
                </a:cubicBezTo>
                <a:cubicBezTo>
                  <a:pt x="1" y="462"/>
                  <a:pt x="137" y="599"/>
                  <a:pt x="303" y="599"/>
                </a:cubicBezTo>
                <a:cubicBezTo>
                  <a:pt x="468" y="599"/>
                  <a:pt x="600" y="462"/>
                  <a:pt x="600" y="297"/>
                </a:cubicBezTo>
                <a:cubicBezTo>
                  <a:pt x="600" y="133"/>
                  <a:pt x="468" y="1"/>
                  <a:pt x="303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6" name="Google Shape;546;p16"/>
          <p:cNvSpPr/>
          <p:nvPr/>
        </p:nvSpPr>
        <p:spPr>
          <a:xfrm rot="10800000">
            <a:off x="1003771" y="15071"/>
            <a:ext cx="18915" cy="25497"/>
          </a:xfrm>
          <a:custGeom>
            <a:avLst/>
            <a:gdLst/>
            <a:ahLst/>
            <a:cxnLst/>
            <a:rect l="l" t="t" r="r" b="b"/>
            <a:pathLst>
              <a:path w="297" h="298" extrusionOk="0">
                <a:moveTo>
                  <a:pt x="0" y="0"/>
                </a:moveTo>
                <a:cubicBezTo>
                  <a:pt x="0" y="166"/>
                  <a:pt x="131" y="298"/>
                  <a:pt x="297" y="298"/>
                </a:cubicBez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7" name="Google Shape;547;p16"/>
          <p:cNvSpPr/>
          <p:nvPr/>
        </p:nvSpPr>
        <p:spPr>
          <a:xfrm rot="10800000">
            <a:off x="1111590" y="15071"/>
            <a:ext cx="19234" cy="25497"/>
          </a:xfrm>
          <a:custGeom>
            <a:avLst/>
            <a:gdLst/>
            <a:ahLst/>
            <a:cxnLst/>
            <a:rect l="l" t="t" r="r" b="b"/>
            <a:pathLst>
              <a:path w="302" h="298" extrusionOk="0">
                <a:moveTo>
                  <a:pt x="0" y="0"/>
                </a:moveTo>
                <a:lnTo>
                  <a:pt x="0" y="298"/>
                </a:lnTo>
                <a:cubicBezTo>
                  <a:pt x="166" y="298"/>
                  <a:pt x="301" y="166"/>
                  <a:pt x="30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8" name="Google Shape;548;p16"/>
          <p:cNvSpPr/>
          <p:nvPr/>
        </p:nvSpPr>
        <p:spPr>
          <a:xfrm rot="10800000">
            <a:off x="1130760" y="40482"/>
            <a:ext cx="19043" cy="25839"/>
          </a:xfrm>
          <a:custGeom>
            <a:avLst/>
            <a:gdLst/>
            <a:ahLst/>
            <a:cxnLst/>
            <a:rect l="l" t="t" r="r" b="b"/>
            <a:pathLst>
              <a:path w="299" h="302" extrusionOk="0">
                <a:moveTo>
                  <a:pt x="298" y="0"/>
                </a:moveTo>
                <a:cubicBezTo>
                  <a:pt x="133" y="0"/>
                  <a:pt x="1" y="136"/>
                  <a:pt x="1" y="301"/>
                </a:cubicBezTo>
                <a:lnTo>
                  <a:pt x="298" y="301"/>
                </a:ln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9" name="Google Shape;549;p16"/>
          <p:cNvSpPr/>
          <p:nvPr/>
        </p:nvSpPr>
        <p:spPr>
          <a:xfrm rot="10800000">
            <a:off x="1238579" y="40482"/>
            <a:ext cx="19361" cy="25839"/>
          </a:xfrm>
          <a:custGeom>
            <a:avLst/>
            <a:gdLst/>
            <a:ahLst/>
            <a:cxnLst/>
            <a:rect l="l" t="t" r="r" b="b"/>
            <a:pathLst>
              <a:path w="304" h="302" extrusionOk="0">
                <a:moveTo>
                  <a:pt x="1" y="0"/>
                </a:moveTo>
                <a:lnTo>
                  <a:pt x="1" y="301"/>
                </a:lnTo>
                <a:lnTo>
                  <a:pt x="303" y="301"/>
                </a:lnTo>
                <a:cubicBezTo>
                  <a:pt x="303" y="136"/>
                  <a:pt x="166" y="0"/>
                  <a:pt x="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0" name="Google Shape;550;p16"/>
          <p:cNvSpPr/>
          <p:nvPr/>
        </p:nvSpPr>
        <p:spPr>
          <a:xfrm rot="10800000">
            <a:off x="1175275" y="-70488"/>
            <a:ext cx="38149" cy="51336"/>
          </a:xfrm>
          <a:custGeom>
            <a:avLst/>
            <a:gdLst/>
            <a:ahLst/>
            <a:cxnLst/>
            <a:rect l="l" t="t" r="r" b="b"/>
            <a:pathLst>
              <a:path w="599" h="600" extrusionOk="0">
                <a:moveTo>
                  <a:pt x="302" y="1"/>
                </a:moveTo>
                <a:cubicBezTo>
                  <a:pt x="137" y="1"/>
                  <a:pt x="0" y="133"/>
                  <a:pt x="0" y="297"/>
                </a:cubicBezTo>
                <a:cubicBezTo>
                  <a:pt x="0" y="462"/>
                  <a:pt x="137" y="599"/>
                  <a:pt x="302" y="599"/>
                </a:cubicBezTo>
                <a:cubicBezTo>
                  <a:pt x="467" y="599"/>
                  <a:pt x="599" y="462"/>
                  <a:pt x="599" y="297"/>
                </a:cubicBezTo>
                <a:cubicBezTo>
                  <a:pt x="599" y="133"/>
                  <a:pt x="467" y="1"/>
                  <a:pt x="302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" name="Google Shape;551;p16"/>
          <p:cNvSpPr/>
          <p:nvPr/>
        </p:nvSpPr>
        <p:spPr>
          <a:xfrm rot="10800000">
            <a:off x="1130760" y="15071"/>
            <a:ext cx="19043" cy="25497"/>
          </a:xfrm>
          <a:custGeom>
            <a:avLst/>
            <a:gdLst/>
            <a:ahLst/>
            <a:cxnLst/>
            <a:rect l="l" t="t" r="r" b="b"/>
            <a:pathLst>
              <a:path w="299" h="298" extrusionOk="0">
                <a:moveTo>
                  <a:pt x="1" y="0"/>
                </a:moveTo>
                <a:cubicBezTo>
                  <a:pt x="1" y="166"/>
                  <a:pt x="133" y="298"/>
                  <a:pt x="298" y="298"/>
                </a:cubicBez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2" name="Google Shape;552;p16"/>
          <p:cNvSpPr/>
          <p:nvPr/>
        </p:nvSpPr>
        <p:spPr>
          <a:xfrm rot="10800000">
            <a:off x="1238579" y="15071"/>
            <a:ext cx="19361" cy="25497"/>
          </a:xfrm>
          <a:custGeom>
            <a:avLst/>
            <a:gdLst/>
            <a:ahLst/>
            <a:cxnLst/>
            <a:rect l="l" t="t" r="r" b="b"/>
            <a:pathLst>
              <a:path w="304" h="298" extrusionOk="0">
                <a:moveTo>
                  <a:pt x="1" y="0"/>
                </a:moveTo>
                <a:lnTo>
                  <a:pt x="1" y="298"/>
                </a:lnTo>
                <a:cubicBezTo>
                  <a:pt x="166" y="298"/>
                  <a:pt x="303" y="166"/>
                  <a:pt x="303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3" name="Google Shape;553;p16"/>
          <p:cNvSpPr/>
          <p:nvPr/>
        </p:nvSpPr>
        <p:spPr>
          <a:xfrm rot="10800000">
            <a:off x="1365950" y="40482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1" y="0"/>
                </a:moveTo>
                <a:lnTo>
                  <a:pt x="1" y="301"/>
                </a:lnTo>
                <a:lnTo>
                  <a:pt x="297" y="301"/>
                </a:lnTo>
                <a:cubicBezTo>
                  <a:pt x="297" y="136"/>
                  <a:pt x="166" y="0"/>
                  <a:pt x="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4" name="Google Shape;554;p16"/>
          <p:cNvSpPr/>
          <p:nvPr/>
        </p:nvSpPr>
        <p:spPr>
          <a:xfrm rot="10800000">
            <a:off x="1257876" y="40482"/>
            <a:ext cx="18915" cy="25839"/>
          </a:xfrm>
          <a:custGeom>
            <a:avLst/>
            <a:gdLst/>
            <a:ahLst/>
            <a:cxnLst/>
            <a:rect l="l" t="t" r="r" b="b"/>
            <a:pathLst>
              <a:path w="297" h="302" extrusionOk="0">
                <a:moveTo>
                  <a:pt x="297" y="0"/>
                </a:moveTo>
                <a:cubicBezTo>
                  <a:pt x="132" y="0"/>
                  <a:pt x="0" y="136"/>
                  <a:pt x="0" y="301"/>
                </a:cubicBezTo>
                <a:lnTo>
                  <a:pt x="297" y="301"/>
                </a:ln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5" name="Google Shape;555;p16"/>
          <p:cNvSpPr/>
          <p:nvPr/>
        </p:nvSpPr>
        <p:spPr>
          <a:xfrm rot="10800000">
            <a:off x="1306531" y="100117"/>
            <a:ext cx="33054" cy="20363"/>
          </a:xfrm>
          <a:custGeom>
            <a:avLst/>
            <a:gdLst/>
            <a:ahLst/>
            <a:cxnLst/>
            <a:rect l="l" t="t" r="r" b="b"/>
            <a:pathLst>
              <a:path w="519" h="238" extrusionOk="0">
                <a:moveTo>
                  <a:pt x="1" y="1"/>
                </a:moveTo>
                <a:lnTo>
                  <a:pt x="1" y="1"/>
                </a:lnTo>
                <a:cubicBezTo>
                  <a:pt x="29" y="133"/>
                  <a:pt x="142" y="237"/>
                  <a:pt x="288" y="237"/>
                </a:cubicBezTo>
                <a:cubicBezTo>
                  <a:pt x="382" y="237"/>
                  <a:pt x="462" y="190"/>
                  <a:pt x="519" y="118"/>
                </a:cubicBezTo>
                <a:cubicBezTo>
                  <a:pt x="345" y="81"/>
                  <a:pt x="170" y="44"/>
                  <a:pt x="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6" name="Google Shape;556;p16"/>
          <p:cNvSpPr/>
          <p:nvPr/>
        </p:nvSpPr>
        <p:spPr>
          <a:xfrm rot="10800000">
            <a:off x="1302264" y="-70488"/>
            <a:ext cx="38276" cy="51336"/>
          </a:xfrm>
          <a:custGeom>
            <a:avLst/>
            <a:gdLst/>
            <a:ahLst/>
            <a:cxnLst/>
            <a:rect l="l" t="t" r="r" b="b"/>
            <a:pathLst>
              <a:path w="601" h="600" extrusionOk="0">
                <a:moveTo>
                  <a:pt x="303" y="1"/>
                </a:moveTo>
                <a:cubicBezTo>
                  <a:pt x="133" y="1"/>
                  <a:pt x="1" y="133"/>
                  <a:pt x="1" y="297"/>
                </a:cubicBezTo>
                <a:cubicBezTo>
                  <a:pt x="1" y="462"/>
                  <a:pt x="133" y="599"/>
                  <a:pt x="303" y="599"/>
                </a:cubicBezTo>
                <a:cubicBezTo>
                  <a:pt x="468" y="599"/>
                  <a:pt x="601" y="462"/>
                  <a:pt x="601" y="297"/>
                </a:cubicBezTo>
                <a:cubicBezTo>
                  <a:pt x="601" y="133"/>
                  <a:pt x="468" y="1"/>
                  <a:pt x="303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7" name="Google Shape;557;p16"/>
          <p:cNvSpPr/>
          <p:nvPr/>
        </p:nvSpPr>
        <p:spPr>
          <a:xfrm rot="10800000">
            <a:off x="1257876" y="15071"/>
            <a:ext cx="18915" cy="25497"/>
          </a:xfrm>
          <a:custGeom>
            <a:avLst/>
            <a:gdLst/>
            <a:ahLst/>
            <a:cxnLst/>
            <a:rect l="l" t="t" r="r" b="b"/>
            <a:pathLst>
              <a:path w="297" h="298" extrusionOk="0">
                <a:moveTo>
                  <a:pt x="0" y="0"/>
                </a:moveTo>
                <a:cubicBezTo>
                  <a:pt x="0" y="166"/>
                  <a:pt x="132" y="298"/>
                  <a:pt x="297" y="298"/>
                </a:cubicBez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8" name="Google Shape;558;p16"/>
          <p:cNvSpPr/>
          <p:nvPr/>
        </p:nvSpPr>
        <p:spPr>
          <a:xfrm rot="10800000">
            <a:off x="1365950" y="15071"/>
            <a:ext cx="18979" cy="25497"/>
          </a:xfrm>
          <a:custGeom>
            <a:avLst/>
            <a:gdLst/>
            <a:ahLst/>
            <a:cxnLst/>
            <a:rect l="l" t="t" r="r" b="b"/>
            <a:pathLst>
              <a:path w="298" h="298" extrusionOk="0">
                <a:moveTo>
                  <a:pt x="1" y="0"/>
                </a:moveTo>
                <a:lnTo>
                  <a:pt x="1" y="298"/>
                </a:lnTo>
                <a:cubicBezTo>
                  <a:pt x="166" y="298"/>
                  <a:pt x="297" y="166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9" name="Google Shape;559;p16"/>
          <p:cNvSpPr/>
          <p:nvPr/>
        </p:nvSpPr>
        <p:spPr>
          <a:xfrm rot="10800000">
            <a:off x="1384865" y="40482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298" y="0"/>
                </a:moveTo>
                <a:cubicBezTo>
                  <a:pt x="132" y="0"/>
                  <a:pt x="0" y="136"/>
                  <a:pt x="0" y="301"/>
                </a:cubicBezTo>
                <a:lnTo>
                  <a:pt x="298" y="301"/>
                </a:ln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" name="Google Shape;560;p16"/>
          <p:cNvSpPr/>
          <p:nvPr/>
        </p:nvSpPr>
        <p:spPr>
          <a:xfrm rot="10800000">
            <a:off x="1492939" y="40482"/>
            <a:ext cx="19043" cy="25839"/>
          </a:xfrm>
          <a:custGeom>
            <a:avLst/>
            <a:gdLst/>
            <a:ahLst/>
            <a:cxnLst/>
            <a:rect l="l" t="t" r="r" b="b"/>
            <a:pathLst>
              <a:path w="299" h="302" extrusionOk="0">
                <a:moveTo>
                  <a:pt x="0" y="0"/>
                </a:moveTo>
                <a:lnTo>
                  <a:pt x="0" y="301"/>
                </a:lnTo>
                <a:lnTo>
                  <a:pt x="298" y="301"/>
                </a:lnTo>
                <a:cubicBezTo>
                  <a:pt x="298" y="136"/>
                  <a:pt x="166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1" name="Google Shape;561;p16"/>
          <p:cNvSpPr/>
          <p:nvPr/>
        </p:nvSpPr>
        <p:spPr>
          <a:xfrm rot="10800000">
            <a:off x="1429316" y="100117"/>
            <a:ext cx="38213" cy="51422"/>
          </a:xfrm>
          <a:custGeom>
            <a:avLst/>
            <a:gdLst/>
            <a:ahLst/>
            <a:cxnLst/>
            <a:rect l="l" t="t" r="r" b="b"/>
            <a:pathLst>
              <a:path w="600" h="601" extrusionOk="0">
                <a:moveTo>
                  <a:pt x="297" y="0"/>
                </a:moveTo>
                <a:cubicBezTo>
                  <a:pt x="133" y="0"/>
                  <a:pt x="1" y="133"/>
                  <a:pt x="1" y="298"/>
                </a:cubicBezTo>
                <a:cubicBezTo>
                  <a:pt x="1" y="463"/>
                  <a:pt x="133" y="600"/>
                  <a:pt x="297" y="600"/>
                </a:cubicBezTo>
                <a:cubicBezTo>
                  <a:pt x="462" y="600"/>
                  <a:pt x="599" y="463"/>
                  <a:pt x="599" y="298"/>
                </a:cubicBezTo>
                <a:cubicBezTo>
                  <a:pt x="599" y="133"/>
                  <a:pt x="462" y="0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2" name="Google Shape;562;p16"/>
          <p:cNvSpPr/>
          <p:nvPr/>
        </p:nvSpPr>
        <p:spPr>
          <a:xfrm rot="10800000">
            <a:off x="1492939" y="15071"/>
            <a:ext cx="19043" cy="25497"/>
          </a:xfrm>
          <a:custGeom>
            <a:avLst/>
            <a:gdLst/>
            <a:ahLst/>
            <a:cxnLst/>
            <a:rect l="l" t="t" r="r" b="b"/>
            <a:pathLst>
              <a:path w="299" h="298" extrusionOk="0">
                <a:moveTo>
                  <a:pt x="0" y="0"/>
                </a:moveTo>
                <a:lnTo>
                  <a:pt x="0" y="298"/>
                </a:lnTo>
                <a:cubicBezTo>
                  <a:pt x="166" y="298"/>
                  <a:pt x="298" y="166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3" name="Google Shape;563;p16"/>
          <p:cNvSpPr/>
          <p:nvPr/>
        </p:nvSpPr>
        <p:spPr>
          <a:xfrm rot="10800000">
            <a:off x="1384865" y="15071"/>
            <a:ext cx="18979" cy="25497"/>
          </a:xfrm>
          <a:custGeom>
            <a:avLst/>
            <a:gdLst/>
            <a:ahLst/>
            <a:cxnLst/>
            <a:rect l="l" t="t" r="r" b="b"/>
            <a:pathLst>
              <a:path w="298" h="298" extrusionOk="0">
                <a:moveTo>
                  <a:pt x="0" y="0"/>
                </a:moveTo>
                <a:cubicBezTo>
                  <a:pt x="0" y="166"/>
                  <a:pt x="132" y="298"/>
                  <a:pt x="298" y="298"/>
                </a:cubicBez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4" name="Google Shape;564;p16"/>
          <p:cNvSpPr/>
          <p:nvPr/>
        </p:nvSpPr>
        <p:spPr>
          <a:xfrm rot="10800000">
            <a:off x="1429316" y="-70488"/>
            <a:ext cx="38213" cy="51336"/>
          </a:xfrm>
          <a:custGeom>
            <a:avLst/>
            <a:gdLst/>
            <a:ahLst/>
            <a:cxnLst/>
            <a:rect l="l" t="t" r="r" b="b"/>
            <a:pathLst>
              <a:path w="600" h="600" extrusionOk="0">
                <a:moveTo>
                  <a:pt x="297" y="1"/>
                </a:moveTo>
                <a:cubicBezTo>
                  <a:pt x="133" y="1"/>
                  <a:pt x="1" y="133"/>
                  <a:pt x="1" y="297"/>
                </a:cubicBezTo>
                <a:cubicBezTo>
                  <a:pt x="1" y="462"/>
                  <a:pt x="133" y="599"/>
                  <a:pt x="297" y="599"/>
                </a:cubicBezTo>
                <a:cubicBezTo>
                  <a:pt x="462" y="599"/>
                  <a:pt x="599" y="462"/>
                  <a:pt x="599" y="297"/>
                </a:cubicBezTo>
                <a:cubicBezTo>
                  <a:pt x="599" y="133"/>
                  <a:pt x="462" y="1"/>
                  <a:pt x="297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5" name="Google Shape;565;p16"/>
          <p:cNvSpPr/>
          <p:nvPr/>
        </p:nvSpPr>
        <p:spPr>
          <a:xfrm rot="10800000">
            <a:off x="1620055" y="211088"/>
            <a:ext cx="18915" cy="7358"/>
          </a:xfrm>
          <a:custGeom>
            <a:avLst/>
            <a:gdLst/>
            <a:ahLst/>
            <a:cxnLst/>
            <a:rect l="l" t="t" r="r" b="b"/>
            <a:pathLst>
              <a:path w="297" h="86" extrusionOk="0">
                <a:moveTo>
                  <a:pt x="0" y="0"/>
                </a:moveTo>
                <a:lnTo>
                  <a:pt x="0" y="85"/>
                </a:lnTo>
                <a:lnTo>
                  <a:pt x="297" y="85"/>
                </a:lnTo>
                <a:lnTo>
                  <a:pt x="297" y="70"/>
                </a:lnTo>
                <a:cubicBezTo>
                  <a:pt x="198" y="47"/>
                  <a:pt x="99" y="24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6" name="Google Shape;566;p16"/>
          <p:cNvSpPr/>
          <p:nvPr/>
        </p:nvSpPr>
        <p:spPr>
          <a:xfrm rot="10800000">
            <a:off x="1511917" y="40482"/>
            <a:ext cx="19234" cy="25839"/>
          </a:xfrm>
          <a:custGeom>
            <a:avLst/>
            <a:gdLst/>
            <a:ahLst/>
            <a:cxnLst/>
            <a:rect l="l" t="t" r="r" b="b"/>
            <a:pathLst>
              <a:path w="302" h="302" extrusionOk="0">
                <a:moveTo>
                  <a:pt x="301" y="0"/>
                </a:moveTo>
                <a:cubicBezTo>
                  <a:pt x="136" y="0"/>
                  <a:pt x="0" y="136"/>
                  <a:pt x="0" y="301"/>
                </a:cubicBezTo>
                <a:lnTo>
                  <a:pt x="301" y="301"/>
                </a:lnTo>
                <a:lnTo>
                  <a:pt x="301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7" name="Google Shape;567;p16"/>
          <p:cNvSpPr/>
          <p:nvPr/>
        </p:nvSpPr>
        <p:spPr>
          <a:xfrm rot="10800000">
            <a:off x="1620055" y="185762"/>
            <a:ext cx="18915" cy="25411"/>
          </a:xfrm>
          <a:custGeom>
            <a:avLst/>
            <a:gdLst/>
            <a:ahLst/>
            <a:cxnLst/>
            <a:rect l="l" t="t" r="r" b="b"/>
            <a:pathLst>
              <a:path w="297" h="297" extrusionOk="0">
                <a:moveTo>
                  <a:pt x="0" y="0"/>
                </a:moveTo>
                <a:lnTo>
                  <a:pt x="0" y="297"/>
                </a:lnTo>
                <a:cubicBezTo>
                  <a:pt x="165" y="297"/>
                  <a:pt x="297" y="165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8" name="Google Shape;568;p16"/>
          <p:cNvSpPr/>
          <p:nvPr/>
        </p:nvSpPr>
        <p:spPr>
          <a:xfrm rot="10800000">
            <a:off x="1556305" y="100117"/>
            <a:ext cx="38276" cy="51422"/>
          </a:xfrm>
          <a:custGeom>
            <a:avLst/>
            <a:gdLst/>
            <a:ahLst/>
            <a:cxnLst/>
            <a:rect l="l" t="t" r="r" b="b"/>
            <a:pathLst>
              <a:path w="601" h="601" extrusionOk="0">
                <a:moveTo>
                  <a:pt x="298" y="0"/>
                </a:moveTo>
                <a:cubicBezTo>
                  <a:pt x="133" y="0"/>
                  <a:pt x="0" y="133"/>
                  <a:pt x="0" y="298"/>
                </a:cubicBezTo>
                <a:cubicBezTo>
                  <a:pt x="0" y="463"/>
                  <a:pt x="133" y="600"/>
                  <a:pt x="298" y="600"/>
                </a:cubicBezTo>
                <a:cubicBezTo>
                  <a:pt x="463" y="600"/>
                  <a:pt x="600" y="463"/>
                  <a:pt x="600" y="298"/>
                </a:cubicBezTo>
                <a:cubicBezTo>
                  <a:pt x="600" y="133"/>
                  <a:pt x="463" y="0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9" name="Google Shape;569;p16"/>
          <p:cNvSpPr/>
          <p:nvPr/>
        </p:nvSpPr>
        <p:spPr>
          <a:xfrm rot="10800000">
            <a:off x="1620055" y="40482"/>
            <a:ext cx="18915" cy="25839"/>
          </a:xfrm>
          <a:custGeom>
            <a:avLst/>
            <a:gdLst/>
            <a:ahLst/>
            <a:cxnLst/>
            <a:rect l="l" t="t" r="r" b="b"/>
            <a:pathLst>
              <a:path w="297" h="302" extrusionOk="0">
                <a:moveTo>
                  <a:pt x="0" y="0"/>
                </a:moveTo>
                <a:lnTo>
                  <a:pt x="0" y="301"/>
                </a:lnTo>
                <a:lnTo>
                  <a:pt x="297" y="301"/>
                </a:lnTo>
                <a:cubicBezTo>
                  <a:pt x="297" y="136"/>
                  <a:pt x="165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0" name="Google Shape;570;p16"/>
          <p:cNvSpPr/>
          <p:nvPr/>
        </p:nvSpPr>
        <p:spPr>
          <a:xfrm rot="10800000">
            <a:off x="1620055" y="15071"/>
            <a:ext cx="18915" cy="25497"/>
          </a:xfrm>
          <a:custGeom>
            <a:avLst/>
            <a:gdLst/>
            <a:ahLst/>
            <a:cxnLst/>
            <a:rect l="l" t="t" r="r" b="b"/>
            <a:pathLst>
              <a:path w="297" h="298" extrusionOk="0">
                <a:moveTo>
                  <a:pt x="0" y="0"/>
                </a:moveTo>
                <a:lnTo>
                  <a:pt x="0" y="298"/>
                </a:lnTo>
                <a:cubicBezTo>
                  <a:pt x="165" y="298"/>
                  <a:pt x="297" y="166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1" name="Google Shape;571;p16"/>
          <p:cNvSpPr/>
          <p:nvPr/>
        </p:nvSpPr>
        <p:spPr>
          <a:xfrm rot="10800000">
            <a:off x="1556305" y="-70488"/>
            <a:ext cx="38276" cy="51336"/>
          </a:xfrm>
          <a:custGeom>
            <a:avLst/>
            <a:gdLst/>
            <a:ahLst/>
            <a:cxnLst/>
            <a:rect l="l" t="t" r="r" b="b"/>
            <a:pathLst>
              <a:path w="601" h="600" extrusionOk="0">
                <a:moveTo>
                  <a:pt x="298" y="1"/>
                </a:moveTo>
                <a:cubicBezTo>
                  <a:pt x="133" y="1"/>
                  <a:pt x="0" y="133"/>
                  <a:pt x="0" y="297"/>
                </a:cubicBezTo>
                <a:cubicBezTo>
                  <a:pt x="0" y="462"/>
                  <a:pt x="133" y="599"/>
                  <a:pt x="298" y="599"/>
                </a:cubicBezTo>
                <a:cubicBezTo>
                  <a:pt x="463" y="599"/>
                  <a:pt x="600" y="462"/>
                  <a:pt x="600" y="297"/>
                </a:cubicBezTo>
                <a:cubicBezTo>
                  <a:pt x="600" y="133"/>
                  <a:pt x="463" y="1"/>
                  <a:pt x="298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2" name="Google Shape;572;p16"/>
          <p:cNvSpPr/>
          <p:nvPr/>
        </p:nvSpPr>
        <p:spPr>
          <a:xfrm rot="10800000">
            <a:off x="1511917" y="15071"/>
            <a:ext cx="19234" cy="25497"/>
          </a:xfrm>
          <a:custGeom>
            <a:avLst/>
            <a:gdLst/>
            <a:ahLst/>
            <a:cxnLst/>
            <a:rect l="l" t="t" r="r" b="b"/>
            <a:pathLst>
              <a:path w="302" h="298" extrusionOk="0">
                <a:moveTo>
                  <a:pt x="0" y="0"/>
                </a:moveTo>
                <a:cubicBezTo>
                  <a:pt x="0" y="166"/>
                  <a:pt x="136" y="298"/>
                  <a:pt x="301" y="298"/>
                </a:cubicBezTo>
                <a:lnTo>
                  <a:pt x="301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3" name="Google Shape;573;p16"/>
          <p:cNvSpPr/>
          <p:nvPr/>
        </p:nvSpPr>
        <p:spPr>
          <a:xfrm rot="10800000">
            <a:off x="1638906" y="211088"/>
            <a:ext cx="19361" cy="12235"/>
          </a:xfrm>
          <a:custGeom>
            <a:avLst/>
            <a:gdLst/>
            <a:ahLst/>
            <a:cxnLst/>
            <a:rect l="l" t="t" r="r" b="b"/>
            <a:pathLst>
              <a:path w="304" h="143" extrusionOk="0">
                <a:moveTo>
                  <a:pt x="44" y="1"/>
                </a:moveTo>
                <a:cubicBezTo>
                  <a:pt x="20" y="42"/>
                  <a:pt x="1" y="90"/>
                  <a:pt x="1" y="142"/>
                </a:cubicBezTo>
                <a:lnTo>
                  <a:pt x="303" y="142"/>
                </a:lnTo>
                <a:lnTo>
                  <a:pt x="303" y="57"/>
                </a:lnTo>
                <a:cubicBezTo>
                  <a:pt x="214" y="38"/>
                  <a:pt x="129" y="19"/>
                  <a:pt x="44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4" name="Google Shape;574;p16"/>
          <p:cNvSpPr/>
          <p:nvPr/>
        </p:nvSpPr>
        <p:spPr>
          <a:xfrm rot="10800000">
            <a:off x="1747044" y="211087"/>
            <a:ext cx="19043" cy="26010"/>
          </a:xfrm>
          <a:custGeom>
            <a:avLst/>
            <a:gdLst/>
            <a:ahLst/>
            <a:cxnLst/>
            <a:rect l="l" t="t" r="r" b="b"/>
            <a:pathLst>
              <a:path w="299" h="304" extrusionOk="0">
                <a:moveTo>
                  <a:pt x="1" y="1"/>
                </a:moveTo>
                <a:lnTo>
                  <a:pt x="1" y="303"/>
                </a:lnTo>
                <a:lnTo>
                  <a:pt x="298" y="303"/>
                </a:lnTo>
                <a:cubicBezTo>
                  <a:pt x="298" y="138"/>
                  <a:pt x="166" y="1"/>
                  <a:pt x="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5" name="Google Shape;575;p16"/>
          <p:cNvSpPr/>
          <p:nvPr/>
        </p:nvSpPr>
        <p:spPr>
          <a:xfrm rot="10800000">
            <a:off x="1747044" y="185762"/>
            <a:ext cx="19043" cy="25411"/>
          </a:xfrm>
          <a:custGeom>
            <a:avLst/>
            <a:gdLst/>
            <a:ahLst/>
            <a:cxnLst/>
            <a:rect l="l" t="t" r="r" b="b"/>
            <a:pathLst>
              <a:path w="299" h="297" extrusionOk="0">
                <a:moveTo>
                  <a:pt x="1" y="0"/>
                </a:moveTo>
                <a:lnTo>
                  <a:pt x="1" y="297"/>
                </a:lnTo>
                <a:cubicBezTo>
                  <a:pt x="166" y="297"/>
                  <a:pt x="298" y="165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6" name="Google Shape;576;p16"/>
          <p:cNvSpPr/>
          <p:nvPr/>
        </p:nvSpPr>
        <p:spPr>
          <a:xfrm rot="10800000">
            <a:off x="1747044" y="40482"/>
            <a:ext cx="19043" cy="25839"/>
          </a:xfrm>
          <a:custGeom>
            <a:avLst/>
            <a:gdLst/>
            <a:ahLst/>
            <a:cxnLst/>
            <a:rect l="l" t="t" r="r" b="b"/>
            <a:pathLst>
              <a:path w="299" h="302" extrusionOk="0">
                <a:moveTo>
                  <a:pt x="1" y="0"/>
                </a:moveTo>
                <a:lnTo>
                  <a:pt x="1" y="301"/>
                </a:lnTo>
                <a:lnTo>
                  <a:pt x="298" y="301"/>
                </a:lnTo>
                <a:cubicBezTo>
                  <a:pt x="298" y="136"/>
                  <a:pt x="166" y="0"/>
                  <a:pt x="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7" name="Google Shape;577;p16"/>
          <p:cNvSpPr/>
          <p:nvPr/>
        </p:nvSpPr>
        <p:spPr>
          <a:xfrm rot="10800000">
            <a:off x="1638906" y="40482"/>
            <a:ext cx="19361" cy="25839"/>
          </a:xfrm>
          <a:custGeom>
            <a:avLst/>
            <a:gdLst/>
            <a:ahLst/>
            <a:cxnLst/>
            <a:rect l="l" t="t" r="r" b="b"/>
            <a:pathLst>
              <a:path w="304" h="302" extrusionOk="0">
                <a:moveTo>
                  <a:pt x="303" y="0"/>
                </a:moveTo>
                <a:cubicBezTo>
                  <a:pt x="138" y="0"/>
                  <a:pt x="1" y="136"/>
                  <a:pt x="1" y="301"/>
                </a:cubicBezTo>
                <a:lnTo>
                  <a:pt x="303" y="301"/>
                </a:lnTo>
                <a:lnTo>
                  <a:pt x="303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8" name="Google Shape;578;p16"/>
          <p:cNvSpPr/>
          <p:nvPr/>
        </p:nvSpPr>
        <p:spPr>
          <a:xfrm rot="10800000">
            <a:off x="1638906" y="185762"/>
            <a:ext cx="19361" cy="25411"/>
          </a:xfrm>
          <a:custGeom>
            <a:avLst/>
            <a:gdLst/>
            <a:ahLst/>
            <a:cxnLst/>
            <a:rect l="l" t="t" r="r" b="b"/>
            <a:pathLst>
              <a:path w="304" h="297" extrusionOk="0">
                <a:moveTo>
                  <a:pt x="1" y="0"/>
                </a:moveTo>
                <a:cubicBezTo>
                  <a:pt x="1" y="165"/>
                  <a:pt x="138" y="297"/>
                  <a:pt x="303" y="297"/>
                </a:cubicBezTo>
                <a:lnTo>
                  <a:pt x="303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9" name="Google Shape;579;p16"/>
          <p:cNvSpPr/>
          <p:nvPr/>
        </p:nvSpPr>
        <p:spPr>
          <a:xfrm rot="10800000">
            <a:off x="1683421" y="100117"/>
            <a:ext cx="38149" cy="51422"/>
          </a:xfrm>
          <a:custGeom>
            <a:avLst/>
            <a:gdLst/>
            <a:ahLst/>
            <a:cxnLst/>
            <a:rect l="l" t="t" r="r" b="b"/>
            <a:pathLst>
              <a:path w="599" h="601" extrusionOk="0">
                <a:moveTo>
                  <a:pt x="297" y="0"/>
                </a:moveTo>
                <a:cubicBezTo>
                  <a:pt x="133" y="0"/>
                  <a:pt x="0" y="133"/>
                  <a:pt x="0" y="298"/>
                </a:cubicBezTo>
                <a:cubicBezTo>
                  <a:pt x="0" y="463"/>
                  <a:pt x="133" y="600"/>
                  <a:pt x="297" y="600"/>
                </a:cubicBezTo>
                <a:cubicBezTo>
                  <a:pt x="462" y="600"/>
                  <a:pt x="599" y="463"/>
                  <a:pt x="599" y="298"/>
                </a:cubicBezTo>
                <a:cubicBezTo>
                  <a:pt x="599" y="133"/>
                  <a:pt x="462" y="0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0" name="Google Shape;580;p16"/>
          <p:cNvSpPr/>
          <p:nvPr/>
        </p:nvSpPr>
        <p:spPr>
          <a:xfrm rot="10800000">
            <a:off x="1747044" y="15071"/>
            <a:ext cx="19043" cy="25497"/>
          </a:xfrm>
          <a:custGeom>
            <a:avLst/>
            <a:gdLst/>
            <a:ahLst/>
            <a:cxnLst/>
            <a:rect l="l" t="t" r="r" b="b"/>
            <a:pathLst>
              <a:path w="299" h="298" extrusionOk="0">
                <a:moveTo>
                  <a:pt x="1" y="0"/>
                </a:moveTo>
                <a:lnTo>
                  <a:pt x="1" y="298"/>
                </a:lnTo>
                <a:cubicBezTo>
                  <a:pt x="166" y="298"/>
                  <a:pt x="298" y="166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1" name="Google Shape;581;p16"/>
          <p:cNvSpPr/>
          <p:nvPr/>
        </p:nvSpPr>
        <p:spPr>
          <a:xfrm rot="10800000">
            <a:off x="1638906" y="15071"/>
            <a:ext cx="19361" cy="25497"/>
          </a:xfrm>
          <a:custGeom>
            <a:avLst/>
            <a:gdLst/>
            <a:ahLst/>
            <a:cxnLst/>
            <a:rect l="l" t="t" r="r" b="b"/>
            <a:pathLst>
              <a:path w="304" h="298" extrusionOk="0">
                <a:moveTo>
                  <a:pt x="1" y="0"/>
                </a:moveTo>
                <a:cubicBezTo>
                  <a:pt x="1" y="166"/>
                  <a:pt x="138" y="298"/>
                  <a:pt x="303" y="298"/>
                </a:cubicBezTo>
                <a:lnTo>
                  <a:pt x="303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2" name="Google Shape;582;p16"/>
          <p:cNvSpPr/>
          <p:nvPr/>
        </p:nvSpPr>
        <p:spPr>
          <a:xfrm rot="10800000">
            <a:off x="1683421" y="-70488"/>
            <a:ext cx="38149" cy="51336"/>
          </a:xfrm>
          <a:custGeom>
            <a:avLst/>
            <a:gdLst/>
            <a:ahLst/>
            <a:cxnLst/>
            <a:rect l="l" t="t" r="r" b="b"/>
            <a:pathLst>
              <a:path w="599" h="600" extrusionOk="0">
                <a:moveTo>
                  <a:pt x="297" y="1"/>
                </a:moveTo>
                <a:cubicBezTo>
                  <a:pt x="133" y="1"/>
                  <a:pt x="0" y="133"/>
                  <a:pt x="0" y="297"/>
                </a:cubicBezTo>
                <a:cubicBezTo>
                  <a:pt x="0" y="462"/>
                  <a:pt x="133" y="599"/>
                  <a:pt x="297" y="599"/>
                </a:cubicBezTo>
                <a:cubicBezTo>
                  <a:pt x="462" y="599"/>
                  <a:pt x="599" y="462"/>
                  <a:pt x="599" y="297"/>
                </a:cubicBezTo>
                <a:cubicBezTo>
                  <a:pt x="599" y="133"/>
                  <a:pt x="462" y="1"/>
                  <a:pt x="297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3" name="Google Shape;583;p16"/>
          <p:cNvSpPr/>
          <p:nvPr/>
        </p:nvSpPr>
        <p:spPr>
          <a:xfrm rot="10800000">
            <a:off x="1874096" y="211087"/>
            <a:ext cx="18979" cy="26010"/>
          </a:xfrm>
          <a:custGeom>
            <a:avLst/>
            <a:gdLst/>
            <a:ahLst/>
            <a:cxnLst/>
            <a:rect l="l" t="t" r="r" b="b"/>
            <a:pathLst>
              <a:path w="298" h="304" extrusionOk="0">
                <a:moveTo>
                  <a:pt x="1" y="1"/>
                </a:moveTo>
                <a:lnTo>
                  <a:pt x="1" y="303"/>
                </a:lnTo>
                <a:lnTo>
                  <a:pt x="297" y="303"/>
                </a:lnTo>
                <a:cubicBezTo>
                  <a:pt x="297" y="138"/>
                  <a:pt x="166" y="1"/>
                  <a:pt x="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4" name="Google Shape;584;p16"/>
          <p:cNvSpPr/>
          <p:nvPr/>
        </p:nvSpPr>
        <p:spPr>
          <a:xfrm rot="10800000">
            <a:off x="1766022" y="211087"/>
            <a:ext cx="19234" cy="26010"/>
          </a:xfrm>
          <a:custGeom>
            <a:avLst/>
            <a:gdLst/>
            <a:ahLst/>
            <a:cxnLst/>
            <a:rect l="l" t="t" r="r" b="b"/>
            <a:pathLst>
              <a:path w="302" h="304" extrusionOk="0">
                <a:moveTo>
                  <a:pt x="302" y="1"/>
                </a:moveTo>
                <a:cubicBezTo>
                  <a:pt x="137" y="1"/>
                  <a:pt x="1" y="138"/>
                  <a:pt x="1" y="303"/>
                </a:cubicBezTo>
                <a:lnTo>
                  <a:pt x="302" y="303"/>
                </a:lnTo>
                <a:lnTo>
                  <a:pt x="302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5" name="Google Shape;585;p16"/>
          <p:cNvSpPr/>
          <p:nvPr/>
        </p:nvSpPr>
        <p:spPr>
          <a:xfrm rot="10800000">
            <a:off x="1874096" y="40482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1" y="0"/>
                </a:moveTo>
                <a:lnTo>
                  <a:pt x="1" y="301"/>
                </a:lnTo>
                <a:lnTo>
                  <a:pt x="297" y="301"/>
                </a:lnTo>
                <a:cubicBezTo>
                  <a:pt x="297" y="136"/>
                  <a:pt x="166" y="0"/>
                  <a:pt x="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6" name="Google Shape;586;p16"/>
          <p:cNvSpPr/>
          <p:nvPr/>
        </p:nvSpPr>
        <p:spPr>
          <a:xfrm rot="10800000">
            <a:off x="1766022" y="185762"/>
            <a:ext cx="19234" cy="25411"/>
          </a:xfrm>
          <a:custGeom>
            <a:avLst/>
            <a:gdLst/>
            <a:ahLst/>
            <a:cxnLst/>
            <a:rect l="l" t="t" r="r" b="b"/>
            <a:pathLst>
              <a:path w="302" h="297" extrusionOk="0">
                <a:moveTo>
                  <a:pt x="1" y="0"/>
                </a:moveTo>
                <a:cubicBezTo>
                  <a:pt x="1" y="165"/>
                  <a:pt x="137" y="297"/>
                  <a:pt x="302" y="297"/>
                </a:cubicBez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7" name="Google Shape;587;p16"/>
          <p:cNvSpPr/>
          <p:nvPr/>
        </p:nvSpPr>
        <p:spPr>
          <a:xfrm rot="10800000">
            <a:off x="1766022" y="40482"/>
            <a:ext cx="19234" cy="25839"/>
          </a:xfrm>
          <a:custGeom>
            <a:avLst/>
            <a:gdLst/>
            <a:ahLst/>
            <a:cxnLst/>
            <a:rect l="l" t="t" r="r" b="b"/>
            <a:pathLst>
              <a:path w="302" h="302" extrusionOk="0">
                <a:moveTo>
                  <a:pt x="302" y="0"/>
                </a:moveTo>
                <a:cubicBezTo>
                  <a:pt x="137" y="0"/>
                  <a:pt x="1" y="136"/>
                  <a:pt x="1" y="301"/>
                </a:cubicBezTo>
                <a:lnTo>
                  <a:pt x="302" y="301"/>
                </a:ln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8" name="Google Shape;588;p16"/>
          <p:cNvSpPr/>
          <p:nvPr/>
        </p:nvSpPr>
        <p:spPr>
          <a:xfrm rot="10800000">
            <a:off x="1810410" y="100117"/>
            <a:ext cx="38276" cy="51422"/>
          </a:xfrm>
          <a:custGeom>
            <a:avLst/>
            <a:gdLst/>
            <a:ahLst/>
            <a:cxnLst/>
            <a:rect l="l" t="t" r="r" b="b"/>
            <a:pathLst>
              <a:path w="601" h="601" extrusionOk="0">
                <a:moveTo>
                  <a:pt x="298" y="0"/>
                </a:moveTo>
                <a:cubicBezTo>
                  <a:pt x="133" y="0"/>
                  <a:pt x="1" y="133"/>
                  <a:pt x="1" y="298"/>
                </a:cubicBezTo>
                <a:cubicBezTo>
                  <a:pt x="1" y="463"/>
                  <a:pt x="133" y="600"/>
                  <a:pt x="298" y="600"/>
                </a:cubicBezTo>
                <a:cubicBezTo>
                  <a:pt x="464" y="600"/>
                  <a:pt x="601" y="463"/>
                  <a:pt x="601" y="298"/>
                </a:cubicBezTo>
                <a:cubicBezTo>
                  <a:pt x="601" y="133"/>
                  <a:pt x="464" y="0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9" name="Google Shape;589;p16"/>
          <p:cNvSpPr/>
          <p:nvPr/>
        </p:nvSpPr>
        <p:spPr>
          <a:xfrm rot="10800000">
            <a:off x="1874096" y="185762"/>
            <a:ext cx="18979" cy="25411"/>
          </a:xfrm>
          <a:custGeom>
            <a:avLst/>
            <a:gdLst/>
            <a:ahLst/>
            <a:cxnLst/>
            <a:rect l="l" t="t" r="r" b="b"/>
            <a:pathLst>
              <a:path w="298" h="297" extrusionOk="0">
                <a:moveTo>
                  <a:pt x="1" y="0"/>
                </a:moveTo>
                <a:lnTo>
                  <a:pt x="1" y="297"/>
                </a:lnTo>
                <a:cubicBezTo>
                  <a:pt x="166" y="297"/>
                  <a:pt x="297" y="165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0" name="Google Shape;590;p16"/>
          <p:cNvSpPr/>
          <p:nvPr/>
        </p:nvSpPr>
        <p:spPr>
          <a:xfrm rot="10800000">
            <a:off x="1766022" y="15071"/>
            <a:ext cx="19234" cy="25497"/>
          </a:xfrm>
          <a:custGeom>
            <a:avLst/>
            <a:gdLst/>
            <a:ahLst/>
            <a:cxnLst/>
            <a:rect l="l" t="t" r="r" b="b"/>
            <a:pathLst>
              <a:path w="302" h="298" extrusionOk="0">
                <a:moveTo>
                  <a:pt x="1" y="0"/>
                </a:moveTo>
                <a:cubicBezTo>
                  <a:pt x="1" y="166"/>
                  <a:pt x="137" y="298"/>
                  <a:pt x="302" y="298"/>
                </a:cubicBez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1" name="Google Shape;591;p16"/>
          <p:cNvSpPr/>
          <p:nvPr/>
        </p:nvSpPr>
        <p:spPr>
          <a:xfrm rot="10800000">
            <a:off x="1874096" y="15071"/>
            <a:ext cx="18979" cy="25497"/>
          </a:xfrm>
          <a:custGeom>
            <a:avLst/>
            <a:gdLst/>
            <a:ahLst/>
            <a:cxnLst/>
            <a:rect l="l" t="t" r="r" b="b"/>
            <a:pathLst>
              <a:path w="298" h="298" extrusionOk="0">
                <a:moveTo>
                  <a:pt x="1" y="0"/>
                </a:moveTo>
                <a:lnTo>
                  <a:pt x="1" y="298"/>
                </a:lnTo>
                <a:cubicBezTo>
                  <a:pt x="166" y="298"/>
                  <a:pt x="297" y="166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2" name="Google Shape;592;p16"/>
          <p:cNvSpPr/>
          <p:nvPr/>
        </p:nvSpPr>
        <p:spPr>
          <a:xfrm rot="10800000">
            <a:off x="1810410" y="-70488"/>
            <a:ext cx="38276" cy="51336"/>
          </a:xfrm>
          <a:custGeom>
            <a:avLst/>
            <a:gdLst/>
            <a:ahLst/>
            <a:cxnLst/>
            <a:rect l="l" t="t" r="r" b="b"/>
            <a:pathLst>
              <a:path w="601" h="600" extrusionOk="0">
                <a:moveTo>
                  <a:pt x="298" y="1"/>
                </a:moveTo>
                <a:cubicBezTo>
                  <a:pt x="133" y="1"/>
                  <a:pt x="1" y="133"/>
                  <a:pt x="1" y="297"/>
                </a:cubicBezTo>
                <a:cubicBezTo>
                  <a:pt x="1" y="462"/>
                  <a:pt x="133" y="599"/>
                  <a:pt x="298" y="599"/>
                </a:cubicBezTo>
                <a:cubicBezTo>
                  <a:pt x="464" y="599"/>
                  <a:pt x="601" y="462"/>
                  <a:pt x="601" y="297"/>
                </a:cubicBezTo>
                <a:cubicBezTo>
                  <a:pt x="601" y="133"/>
                  <a:pt x="464" y="1"/>
                  <a:pt x="298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3" name="Google Shape;593;p16"/>
          <p:cNvSpPr/>
          <p:nvPr/>
        </p:nvSpPr>
        <p:spPr>
          <a:xfrm rot="10800000">
            <a:off x="2001149" y="211087"/>
            <a:ext cx="18979" cy="26010"/>
          </a:xfrm>
          <a:custGeom>
            <a:avLst/>
            <a:gdLst/>
            <a:ahLst/>
            <a:cxnLst/>
            <a:rect l="l" t="t" r="r" b="b"/>
            <a:pathLst>
              <a:path w="298" h="304" extrusionOk="0">
                <a:moveTo>
                  <a:pt x="0" y="1"/>
                </a:moveTo>
                <a:lnTo>
                  <a:pt x="0" y="303"/>
                </a:lnTo>
                <a:lnTo>
                  <a:pt x="298" y="303"/>
                </a:lnTo>
                <a:cubicBezTo>
                  <a:pt x="298" y="138"/>
                  <a:pt x="165" y="1"/>
                  <a:pt x="0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4" name="Google Shape;594;p16"/>
          <p:cNvSpPr/>
          <p:nvPr/>
        </p:nvSpPr>
        <p:spPr>
          <a:xfrm rot="10800000">
            <a:off x="1940774" y="270894"/>
            <a:ext cx="32799" cy="14631"/>
          </a:xfrm>
          <a:custGeom>
            <a:avLst/>
            <a:gdLst/>
            <a:ahLst/>
            <a:cxnLst/>
            <a:rect l="l" t="t" r="r" b="b"/>
            <a:pathLst>
              <a:path w="515" h="171" extrusionOk="0">
                <a:moveTo>
                  <a:pt x="0" y="1"/>
                </a:moveTo>
                <a:cubicBezTo>
                  <a:pt x="48" y="101"/>
                  <a:pt x="146" y="171"/>
                  <a:pt x="264" y="171"/>
                </a:cubicBezTo>
                <a:cubicBezTo>
                  <a:pt x="373" y="171"/>
                  <a:pt x="462" y="110"/>
                  <a:pt x="514" y="25"/>
                </a:cubicBezTo>
                <a:cubicBezTo>
                  <a:pt x="344" y="16"/>
                  <a:pt x="170" y="6"/>
                  <a:pt x="0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5" name="Google Shape;595;p16"/>
          <p:cNvSpPr/>
          <p:nvPr/>
        </p:nvSpPr>
        <p:spPr>
          <a:xfrm rot="10800000">
            <a:off x="1893011" y="211087"/>
            <a:ext cx="19297" cy="26010"/>
          </a:xfrm>
          <a:custGeom>
            <a:avLst/>
            <a:gdLst/>
            <a:ahLst/>
            <a:cxnLst/>
            <a:rect l="l" t="t" r="r" b="b"/>
            <a:pathLst>
              <a:path w="303" h="304" extrusionOk="0">
                <a:moveTo>
                  <a:pt x="303" y="1"/>
                </a:moveTo>
                <a:cubicBezTo>
                  <a:pt x="137" y="1"/>
                  <a:pt x="0" y="138"/>
                  <a:pt x="0" y="303"/>
                </a:cubicBezTo>
                <a:lnTo>
                  <a:pt x="303" y="303"/>
                </a:lnTo>
                <a:lnTo>
                  <a:pt x="303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6" name="Google Shape;596;p16"/>
          <p:cNvSpPr/>
          <p:nvPr/>
        </p:nvSpPr>
        <p:spPr>
          <a:xfrm rot="10800000">
            <a:off x="2001149" y="40482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0" y="0"/>
                </a:moveTo>
                <a:lnTo>
                  <a:pt x="0" y="301"/>
                </a:lnTo>
                <a:lnTo>
                  <a:pt x="298" y="301"/>
                </a:lnTo>
                <a:cubicBezTo>
                  <a:pt x="298" y="136"/>
                  <a:pt x="165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7" name="Google Shape;597;p16"/>
          <p:cNvSpPr/>
          <p:nvPr/>
        </p:nvSpPr>
        <p:spPr>
          <a:xfrm rot="10800000">
            <a:off x="1937463" y="100117"/>
            <a:ext cx="38213" cy="51422"/>
          </a:xfrm>
          <a:custGeom>
            <a:avLst/>
            <a:gdLst/>
            <a:ahLst/>
            <a:cxnLst/>
            <a:rect l="l" t="t" r="r" b="b"/>
            <a:pathLst>
              <a:path w="600" h="601" extrusionOk="0">
                <a:moveTo>
                  <a:pt x="297" y="0"/>
                </a:moveTo>
                <a:cubicBezTo>
                  <a:pt x="133" y="0"/>
                  <a:pt x="0" y="133"/>
                  <a:pt x="0" y="298"/>
                </a:cubicBezTo>
                <a:cubicBezTo>
                  <a:pt x="0" y="463"/>
                  <a:pt x="133" y="600"/>
                  <a:pt x="297" y="600"/>
                </a:cubicBezTo>
                <a:cubicBezTo>
                  <a:pt x="462" y="600"/>
                  <a:pt x="599" y="463"/>
                  <a:pt x="599" y="298"/>
                </a:cubicBezTo>
                <a:cubicBezTo>
                  <a:pt x="599" y="133"/>
                  <a:pt x="462" y="0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8" name="Google Shape;598;p16"/>
          <p:cNvSpPr/>
          <p:nvPr/>
        </p:nvSpPr>
        <p:spPr>
          <a:xfrm rot="10800000">
            <a:off x="1893011" y="40482"/>
            <a:ext cx="19297" cy="25839"/>
          </a:xfrm>
          <a:custGeom>
            <a:avLst/>
            <a:gdLst/>
            <a:ahLst/>
            <a:cxnLst/>
            <a:rect l="l" t="t" r="r" b="b"/>
            <a:pathLst>
              <a:path w="303" h="302" extrusionOk="0">
                <a:moveTo>
                  <a:pt x="303" y="0"/>
                </a:moveTo>
                <a:cubicBezTo>
                  <a:pt x="137" y="0"/>
                  <a:pt x="0" y="136"/>
                  <a:pt x="0" y="301"/>
                </a:cubicBezTo>
                <a:lnTo>
                  <a:pt x="303" y="301"/>
                </a:lnTo>
                <a:lnTo>
                  <a:pt x="303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9" name="Google Shape;599;p16"/>
          <p:cNvSpPr/>
          <p:nvPr/>
        </p:nvSpPr>
        <p:spPr>
          <a:xfrm rot="10800000">
            <a:off x="2001149" y="185762"/>
            <a:ext cx="18979" cy="25411"/>
          </a:xfrm>
          <a:custGeom>
            <a:avLst/>
            <a:gdLst/>
            <a:ahLst/>
            <a:cxnLst/>
            <a:rect l="l" t="t" r="r" b="b"/>
            <a:pathLst>
              <a:path w="298" h="297" extrusionOk="0">
                <a:moveTo>
                  <a:pt x="0" y="0"/>
                </a:moveTo>
                <a:lnTo>
                  <a:pt x="0" y="297"/>
                </a:lnTo>
                <a:cubicBezTo>
                  <a:pt x="165" y="297"/>
                  <a:pt x="298" y="165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0" name="Google Shape;600;p16"/>
          <p:cNvSpPr/>
          <p:nvPr/>
        </p:nvSpPr>
        <p:spPr>
          <a:xfrm rot="10800000">
            <a:off x="1893011" y="185762"/>
            <a:ext cx="19297" cy="25411"/>
          </a:xfrm>
          <a:custGeom>
            <a:avLst/>
            <a:gdLst/>
            <a:ahLst/>
            <a:cxnLst/>
            <a:rect l="l" t="t" r="r" b="b"/>
            <a:pathLst>
              <a:path w="303" h="297" extrusionOk="0">
                <a:moveTo>
                  <a:pt x="0" y="0"/>
                </a:moveTo>
                <a:cubicBezTo>
                  <a:pt x="0" y="165"/>
                  <a:pt x="137" y="297"/>
                  <a:pt x="303" y="297"/>
                </a:cubicBezTo>
                <a:lnTo>
                  <a:pt x="303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1" name="Google Shape;601;p16"/>
          <p:cNvSpPr/>
          <p:nvPr/>
        </p:nvSpPr>
        <p:spPr>
          <a:xfrm rot="10800000">
            <a:off x="2001149" y="15071"/>
            <a:ext cx="18979" cy="25497"/>
          </a:xfrm>
          <a:custGeom>
            <a:avLst/>
            <a:gdLst/>
            <a:ahLst/>
            <a:cxnLst/>
            <a:rect l="l" t="t" r="r" b="b"/>
            <a:pathLst>
              <a:path w="298" h="298" extrusionOk="0">
                <a:moveTo>
                  <a:pt x="0" y="0"/>
                </a:moveTo>
                <a:lnTo>
                  <a:pt x="0" y="298"/>
                </a:lnTo>
                <a:cubicBezTo>
                  <a:pt x="165" y="298"/>
                  <a:pt x="298" y="166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2" name="Google Shape;602;p16"/>
          <p:cNvSpPr/>
          <p:nvPr/>
        </p:nvSpPr>
        <p:spPr>
          <a:xfrm rot="10800000">
            <a:off x="1937463" y="-70488"/>
            <a:ext cx="38213" cy="51336"/>
          </a:xfrm>
          <a:custGeom>
            <a:avLst/>
            <a:gdLst/>
            <a:ahLst/>
            <a:cxnLst/>
            <a:rect l="l" t="t" r="r" b="b"/>
            <a:pathLst>
              <a:path w="600" h="600" extrusionOk="0">
                <a:moveTo>
                  <a:pt x="297" y="1"/>
                </a:moveTo>
                <a:cubicBezTo>
                  <a:pt x="133" y="1"/>
                  <a:pt x="0" y="133"/>
                  <a:pt x="0" y="297"/>
                </a:cubicBezTo>
                <a:cubicBezTo>
                  <a:pt x="0" y="462"/>
                  <a:pt x="133" y="599"/>
                  <a:pt x="297" y="599"/>
                </a:cubicBezTo>
                <a:cubicBezTo>
                  <a:pt x="462" y="599"/>
                  <a:pt x="599" y="462"/>
                  <a:pt x="599" y="297"/>
                </a:cubicBezTo>
                <a:cubicBezTo>
                  <a:pt x="599" y="133"/>
                  <a:pt x="462" y="1"/>
                  <a:pt x="297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3" name="Google Shape;603;p16"/>
          <p:cNvSpPr/>
          <p:nvPr/>
        </p:nvSpPr>
        <p:spPr>
          <a:xfrm rot="10800000">
            <a:off x="1893011" y="15071"/>
            <a:ext cx="19297" cy="25497"/>
          </a:xfrm>
          <a:custGeom>
            <a:avLst/>
            <a:gdLst/>
            <a:ahLst/>
            <a:cxnLst/>
            <a:rect l="l" t="t" r="r" b="b"/>
            <a:pathLst>
              <a:path w="303" h="298" extrusionOk="0">
                <a:moveTo>
                  <a:pt x="0" y="0"/>
                </a:moveTo>
                <a:cubicBezTo>
                  <a:pt x="0" y="166"/>
                  <a:pt x="137" y="298"/>
                  <a:pt x="303" y="298"/>
                </a:cubicBezTo>
                <a:lnTo>
                  <a:pt x="303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4" name="Google Shape;604;p16"/>
          <p:cNvSpPr/>
          <p:nvPr/>
        </p:nvSpPr>
        <p:spPr>
          <a:xfrm rot="10800000">
            <a:off x="2067509" y="270894"/>
            <a:ext cx="30697" cy="12920"/>
          </a:xfrm>
          <a:custGeom>
            <a:avLst/>
            <a:gdLst/>
            <a:ahLst/>
            <a:cxnLst/>
            <a:rect l="l" t="t" r="r" b="b"/>
            <a:pathLst>
              <a:path w="482" h="151" extrusionOk="0">
                <a:moveTo>
                  <a:pt x="481" y="0"/>
                </a:moveTo>
                <a:cubicBezTo>
                  <a:pt x="321" y="9"/>
                  <a:pt x="161" y="24"/>
                  <a:pt x="0" y="38"/>
                </a:cubicBezTo>
                <a:cubicBezTo>
                  <a:pt x="52" y="103"/>
                  <a:pt x="133" y="151"/>
                  <a:pt x="227" y="151"/>
                </a:cubicBezTo>
                <a:cubicBezTo>
                  <a:pt x="335" y="151"/>
                  <a:pt x="429" y="85"/>
                  <a:pt x="48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5" name="Google Shape;605;p16"/>
          <p:cNvSpPr/>
          <p:nvPr/>
        </p:nvSpPr>
        <p:spPr>
          <a:xfrm rot="10800000">
            <a:off x="2128201" y="211087"/>
            <a:ext cx="19234" cy="26010"/>
          </a:xfrm>
          <a:custGeom>
            <a:avLst/>
            <a:gdLst/>
            <a:ahLst/>
            <a:cxnLst/>
            <a:rect l="l" t="t" r="r" b="b"/>
            <a:pathLst>
              <a:path w="302" h="304" extrusionOk="0">
                <a:moveTo>
                  <a:pt x="0" y="1"/>
                </a:moveTo>
                <a:lnTo>
                  <a:pt x="0" y="303"/>
                </a:lnTo>
                <a:lnTo>
                  <a:pt x="301" y="303"/>
                </a:lnTo>
                <a:cubicBezTo>
                  <a:pt x="301" y="138"/>
                  <a:pt x="170" y="1"/>
                  <a:pt x="0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6" name="Google Shape;606;p16"/>
          <p:cNvSpPr/>
          <p:nvPr/>
        </p:nvSpPr>
        <p:spPr>
          <a:xfrm rot="10800000">
            <a:off x="2020063" y="211087"/>
            <a:ext cx="19234" cy="26010"/>
          </a:xfrm>
          <a:custGeom>
            <a:avLst/>
            <a:gdLst/>
            <a:ahLst/>
            <a:cxnLst/>
            <a:rect l="l" t="t" r="r" b="b"/>
            <a:pathLst>
              <a:path w="302" h="304" extrusionOk="0">
                <a:moveTo>
                  <a:pt x="301" y="1"/>
                </a:moveTo>
                <a:cubicBezTo>
                  <a:pt x="136" y="1"/>
                  <a:pt x="0" y="138"/>
                  <a:pt x="0" y="303"/>
                </a:cubicBezTo>
                <a:lnTo>
                  <a:pt x="301" y="303"/>
                </a:lnTo>
                <a:lnTo>
                  <a:pt x="301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7" name="Google Shape;607;p16"/>
          <p:cNvSpPr/>
          <p:nvPr/>
        </p:nvSpPr>
        <p:spPr>
          <a:xfrm rot="10800000">
            <a:off x="2128201" y="185762"/>
            <a:ext cx="19234" cy="25411"/>
          </a:xfrm>
          <a:custGeom>
            <a:avLst/>
            <a:gdLst/>
            <a:ahLst/>
            <a:cxnLst/>
            <a:rect l="l" t="t" r="r" b="b"/>
            <a:pathLst>
              <a:path w="302" h="297" extrusionOk="0">
                <a:moveTo>
                  <a:pt x="0" y="0"/>
                </a:moveTo>
                <a:lnTo>
                  <a:pt x="0" y="297"/>
                </a:lnTo>
                <a:cubicBezTo>
                  <a:pt x="170" y="297"/>
                  <a:pt x="301" y="165"/>
                  <a:pt x="30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8" name="Google Shape;608;p16"/>
          <p:cNvSpPr/>
          <p:nvPr/>
        </p:nvSpPr>
        <p:spPr>
          <a:xfrm rot="10800000">
            <a:off x="2020063" y="185762"/>
            <a:ext cx="19234" cy="25411"/>
          </a:xfrm>
          <a:custGeom>
            <a:avLst/>
            <a:gdLst/>
            <a:ahLst/>
            <a:cxnLst/>
            <a:rect l="l" t="t" r="r" b="b"/>
            <a:pathLst>
              <a:path w="302" h="297" extrusionOk="0">
                <a:moveTo>
                  <a:pt x="0" y="0"/>
                </a:moveTo>
                <a:cubicBezTo>
                  <a:pt x="0" y="165"/>
                  <a:pt x="136" y="297"/>
                  <a:pt x="301" y="297"/>
                </a:cubicBezTo>
                <a:lnTo>
                  <a:pt x="301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9" name="Google Shape;609;p16"/>
          <p:cNvSpPr/>
          <p:nvPr/>
        </p:nvSpPr>
        <p:spPr>
          <a:xfrm rot="10800000">
            <a:off x="2020063" y="40482"/>
            <a:ext cx="19234" cy="25839"/>
          </a:xfrm>
          <a:custGeom>
            <a:avLst/>
            <a:gdLst/>
            <a:ahLst/>
            <a:cxnLst/>
            <a:rect l="l" t="t" r="r" b="b"/>
            <a:pathLst>
              <a:path w="302" h="302" extrusionOk="0">
                <a:moveTo>
                  <a:pt x="301" y="0"/>
                </a:moveTo>
                <a:cubicBezTo>
                  <a:pt x="136" y="0"/>
                  <a:pt x="0" y="136"/>
                  <a:pt x="0" y="301"/>
                </a:cubicBezTo>
                <a:lnTo>
                  <a:pt x="301" y="301"/>
                </a:lnTo>
                <a:lnTo>
                  <a:pt x="301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0" name="Google Shape;610;p16"/>
          <p:cNvSpPr/>
          <p:nvPr/>
        </p:nvSpPr>
        <p:spPr>
          <a:xfrm rot="10800000">
            <a:off x="2128201" y="40482"/>
            <a:ext cx="19234" cy="25839"/>
          </a:xfrm>
          <a:custGeom>
            <a:avLst/>
            <a:gdLst/>
            <a:ahLst/>
            <a:cxnLst/>
            <a:rect l="l" t="t" r="r" b="b"/>
            <a:pathLst>
              <a:path w="302" h="302" extrusionOk="0">
                <a:moveTo>
                  <a:pt x="0" y="0"/>
                </a:moveTo>
                <a:lnTo>
                  <a:pt x="0" y="301"/>
                </a:lnTo>
                <a:lnTo>
                  <a:pt x="301" y="301"/>
                </a:lnTo>
                <a:cubicBezTo>
                  <a:pt x="301" y="136"/>
                  <a:pt x="170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1" name="Google Shape;611;p16"/>
          <p:cNvSpPr/>
          <p:nvPr/>
        </p:nvSpPr>
        <p:spPr>
          <a:xfrm rot="10800000">
            <a:off x="2064833" y="100117"/>
            <a:ext cx="37894" cy="51422"/>
          </a:xfrm>
          <a:custGeom>
            <a:avLst/>
            <a:gdLst/>
            <a:ahLst/>
            <a:cxnLst/>
            <a:rect l="l" t="t" r="r" b="b"/>
            <a:pathLst>
              <a:path w="595" h="601" extrusionOk="0">
                <a:moveTo>
                  <a:pt x="298" y="0"/>
                </a:moveTo>
                <a:cubicBezTo>
                  <a:pt x="133" y="0"/>
                  <a:pt x="0" y="133"/>
                  <a:pt x="0" y="298"/>
                </a:cubicBezTo>
                <a:cubicBezTo>
                  <a:pt x="0" y="463"/>
                  <a:pt x="133" y="600"/>
                  <a:pt x="298" y="600"/>
                </a:cubicBezTo>
                <a:cubicBezTo>
                  <a:pt x="463" y="600"/>
                  <a:pt x="594" y="463"/>
                  <a:pt x="594" y="298"/>
                </a:cubicBezTo>
                <a:cubicBezTo>
                  <a:pt x="594" y="133"/>
                  <a:pt x="463" y="0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2" name="Google Shape;612;p16"/>
          <p:cNvSpPr/>
          <p:nvPr/>
        </p:nvSpPr>
        <p:spPr>
          <a:xfrm rot="10800000">
            <a:off x="2064833" y="-70488"/>
            <a:ext cx="37894" cy="51336"/>
          </a:xfrm>
          <a:custGeom>
            <a:avLst/>
            <a:gdLst/>
            <a:ahLst/>
            <a:cxnLst/>
            <a:rect l="l" t="t" r="r" b="b"/>
            <a:pathLst>
              <a:path w="595" h="600" extrusionOk="0">
                <a:moveTo>
                  <a:pt x="298" y="1"/>
                </a:moveTo>
                <a:cubicBezTo>
                  <a:pt x="133" y="1"/>
                  <a:pt x="0" y="133"/>
                  <a:pt x="0" y="297"/>
                </a:cubicBezTo>
                <a:cubicBezTo>
                  <a:pt x="0" y="462"/>
                  <a:pt x="133" y="599"/>
                  <a:pt x="298" y="599"/>
                </a:cubicBezTo>
                <a:cubicBezTo>
                  <a:pt x="463" y="599"/>
                  <a:pt x="594" y="462"/>
                  <a:pt x="594" y="297"/>
                </a:cubicBezTo>
                <a:cubicBezTo>
                  <a:pt x="594" y="133"/>
                  <a:pt x="463" y="1"/>
                  <a:pt x="298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3" name="Google Shape;613;p16"/>
          <p:cNvSpPr/>
          <p:nvPr/>
        </p:nvSpPr>
        <p:spPr>
          <a:xfrm rot="10800000">
            <a:off x="2128201" y="15071"/>
            <a:ext cx="19234" cy="25497"/>
          </a:xfrm>
          <a:custGeom>
            <a:avLst/>
            <a:gdLst/>
            <a:ahLst/>
            <a:cxnLst/>
            <a:rect l="l" t="t" r="r" b="b"/>
            <a:pathLst>
              <a:path w="302" h="298" extrusionOk="0">
                <a:moveTo>
                  <a:pt x="0" y="0"/>
                </a:moveTo>
                <a:lnTo>
                  <a:pt x="0" y="298"/>
                </a:lnTo>
                <a:cubicBezTo>
                  <a:pt x="170" y="298"/>
                  <a:pt x="301" y="166"/>
                  <a:pt x="30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4" name="Google Shape;614;p16"/>
          <p:cNvSpPr/>
          <p:nvPr/>
        </p:nvSpPr>
        <p:spPr>
          <a:xfrm rot="10800000">
            <a:off x="2020063" y="15071"/>
            <a:ext cx="19234" cy="25497"/>
          </a:xfrm>
          <a:custGeom>
            <a:avLst/>
            <a:gdLst/>
            <a:ahLst/>
            <a:cxnLst/>
            <a:rect l="l" t="t" r="r" b="b"/>
            <a:pathLst>
              <a:path w="302" h="298" extrusionOk="0">
                <a:moveTo>
                  <a:pt x="0" y="0"/>
                </a:moveTo>
                <a:cubicBezTo>
                  <a:pt x="0" y="166"/>
                  <a:pt x="136" y="298"/>
                  <a:pt x="301" y="298"/>
                </a:cubicBezTo>
                <a:lnTo>
                  <a:pt x="301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5" name="Google Shape;615;p16"/>
          <p:cNvSpPr/>
          <p:nvPr/>
        </p:nvSpPr>
        <p:spPr>
          <a:xfrm rot="10800000">
            <a:off x="2255190" y="211088"/>
            <a:ext cx="19297" cy="23529"/>
          </a:xfrm>
          <a:custGeom>
            <a:avLst/>
            <a:gdLst/>
            <a:ahLst/>
            <a:cxnLst/>
            <a:rect l="l" t="t" r="r" b="b"/>
            <a:pathLst>
              <a:path w="303" h="275" extrusionOk="0">
                <a:moveTo>
                  <a:pt x="122" y="0"/>
                </a:moveTo>
                <a:cubicBezTo>
                  <a:pt x="80" y="15"/>
                  <a:pt x="43" y="24"/>
                  <a:pt x="0" y="38"/>
                </a:cubicBezTo>
                <a:lnTo>
                  <a:pt x="0" y="274"/>
                </a:lnTo>
                <a:lnTo>
                  <a:pt x="302" y="274"/>
                </a:lnTo>
                <a:cubicBezTo>
                  <a:pt x="302" y="151"/>
                  <a:pt x="226" y="48"/>
                  <a:pt x="12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6" name="Google Shape;616;p16"/>
          <p:cNvSpPr/>
          <p:nvPr/>
        </p:nvSpPr>
        <p:spPr>
          <a:xfrm rot="10800000">
            <a:off x="2147370" y="211087"/>
            <a:ext cx="19043" cy="26010"/>
          </a:xfrm>
          <a:custGeom>
            <a:avLst/>
            <a:gdLst/>
            <a:ahLst/>
            <a:cxnLst/>
            <a:rect l="l" t="t" r="r" b="b"/>
            <a:pathLst>
              <a:path w="299" h="304" extrusionOk="0">
                <a:moveTo>
                  <a:pt x="298" y="1"/>
                </a:moveTo>
                <a:cubicBezTo>
                  <a:pt x="133" y="1"/>
                  <a:pt x="1" y="138"/>
                  <a:pt x="1" y="303"/>
                </a:cubicBezTo>
                <a:lnTo>
                  <a:pt x="298" y="303"/>
                </a:lnTo>
                <a:lnTo>
                  <a:pt x="298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7" name="Google Shape;617;p16"/>
          <p:cNvSpPr/>
          <p:nvPr/>
        </p:nvSpPr>
        <p:spPr>
          <a:xfrm rot="10800000">
            <a:off x="2191822" y="100117"/>
            <a:ext cx="38213" cy="51422"/>
          </a:xfrm>
          <a:custGeom>
            <a:avLst/>
            <a:gdLst/>
            <a:ahLst/>
            <a:cxnLst/>
            <a:rect l="l" t="t" r="r" b="b"/>
            <a:pathLst>
              <a:path w="600" h="601" extrusionOk="0">
                <a:moveTo>
                  <a:pt x="301" y="0"/>
                </a:moveTo>
                <a:cubicBezTo>
                  <a:pt x="137" y="0"/>
                  <a:pt x="0" y="133"/>
                  <a:pt x="0" y="298"/>
                </a:cubicBezTo>
                <a:cubicBezTo>
                  <a:pt x="0" y="463"/>
                  <a:pt x="137" y="600"/>
                  <a:pt x="301" y="600"/>
                </a:cubicBezTo>
                <a:cubicBezTo>
                  <a:pt x="467" y="600"/>
                  <a:pt x="599" y="463"/>
                  <a:pt x="599" y="298"/>
                </a:cubicBezTo>
                <a:cubicBezTo>
                  <a:pt x="599" y="133"/>
                  <a:pt x="467" y="0"/>
                  <a:pt x="30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8" name="Google Shape;618;p16"/>
          <p:cNvSpPr/>
          <p:nvPr/>
        </p:nvSpPr>
        <p:spPr>
          <a:xfrm rot="10800000">
            <a:off x="2147370" y="185762"/>
            <a:ext cx="19043" cy="25411"/>
          </a:xfrm>
          <a:custGeom>
            <a:avLst/>
            <a:gdLst/>
            <a:ahLst/>
            <a:cxnLst/>
            <a:rect l="l" t="t" r="r" b="b"/>
            <a:pathLst>
              <a:path w="299" h="297" extrusionOk="0">
                <a:moveTo>
                  <a:pt x="1" y="0"/>
                </a:moveTo>
                <a:cubicBezTo>
                  <a:pt x="1" y="165"/>
                  <a:pt x="133" y="297"/>
                  <a:pt x="298" y="297"/>
                </a:cubicBez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9" name="Google Shape;619;p16"/>
          <p:cNvSpPr/>
          <p:nvPr/>
        </p:nvSpPr>
        <p:spPr>
          <a:xfrm rot="10800000">
            <a:off x="2255190" y="40482"/>
            <a:ext cx="19297" cy="25839"/>
          </a:xfrm>
          <a:custGeom>
            <a:avLst/>
            <a:gdLst/>
            <a:ahLst/>
            <a:cxnLst/>
            <a:rect l="l" t="t" r="r" b="b"/>
            <a:pathLst>
              <a:path w="303" h="302" extrusionOk="0">
                <a:moveTo>
                  <a:pt x="0" y="0"/>
                </a:moveTo>
                <a:lnTo>
                  <a:pt x="0" y="301"/>
                </a:lnTo>
                <a:lnTo>
                  <a:pt x="302" y="301"/>
                </a:lnTo>
                <a:cubicBezTo>
                  <a:pt x="302" y="136"/>
                  <a:pt x="165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0" name="Google Shape;620;p16"/>
          <p:cNvSpPr/>
          <p:nvPr/>
        </p:nvSpPr>
        <p:spPr>
          <a:xfrm rot="10800000">
            <a:off x="2255190" y="185762"/>
            <a:ext cx="19297" cy="25411"/>
          </a:xfrm>
          <a:custGeom>
            <a:avLst/>
            <a:gdLst/>
            <a:ahLst/>
            <a:cxnLst/>
            <a:rect l="l" t="t" r="r" b="b"/>
            <a:pathLst>
              <a:path w="303" h="297" extrusionOk="0">
                <a:moveTo>
                  <a:pt x="0" y="0"/>
                </a:moveTo>
                <a:lnTo>
                  <a:pt x="0" y="297"/>
                </a:lnTo>
                <a:cubicBezTo>
                  <a:pt x="165" y="297"/>
                  <a:pt x="302" y="165"/>
                  <a:pt x="30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1" name="Google Shape;621;p16"/>
          <p:cNvSpPr/>
          <p:nvPr/>
        </p:nvSpPr>
        <p:spPr>
          <a:xfrm rot="10800000">
            <a:off x="2147370" y="40482"/>
            <a:ext cx="19043" cy="25839"/>
          </a:xfrm>
          <a:custGeom>
            <a:avLst/>
            <a:gdLst/>
            <a:ahLst/>
            <a:cxnLst/>
            <a:rect l="l" t="t" r="r" b="b"/>
            <a:pathLst>
              <a:path w="299" h="302" extrusionOk="0">
                <a:moveTo>
                  <a:pt x="298" y="0"/>
                </a:moveTo>
                <a:cubicBezTo>
                  <a:pt x="133" y="0"/>
                  <a:pt x="1" y="136"/>
                  <a:pt x="1" y="301"/>
                </a:cubicBezTo>
                <a:lnTo>
                  <a:pt x="298" y="301"/>
                </a:ln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2" name="Google Shape;622;p16"/>
          <p:cNvSpPr/>
          <p:nvPr/>
        </p:nvSpPr>
        <p:spPr>
          <a:xfrm rot="10800000">
            <a:off x="2191822" y="-70488"/>
            <a:ext cx="38213" cy="51336"/>
          </a:xfrm>
          <a:custGeom>
            <a:avLst/>
            <a:gdLst/>
            <a:ahLst/>
            <a:cxnLst/>
            <a:rect l="l" t="t" r="r" b="b"/>
            <a:pathLst>
              <a:path w="600" h="600" extrusionOk="0">
                <a:moveTo>
                  <a:pt x="301" y="1"/>
                </a:moveTo>
                <a:cubicBezTo>
                  <a:pt x="137" y="1"/>
                  <a:pt x="0" y="133"/>
                  <a:pt x="0" y="297"/>
                </a:cubicBezTo>
                <a:cubicBezTo>
                  <a:pt x="0" y="462"/>
                  <a:pt x="137" y="599"/>
                  <a:pt x="301" y="599"/>
                </a:cubicBezTo>
                <a:cubicBezTo>
                  <a:pt x="467" y="599"/>
                  <a:pt x="599" y="462"/>
                  <a:pt x="599" y="297"/>
                </a:cubicBezTo>
                <a:cubicBezTo>
                  <a:pt x="599" y="133"/>
                  <a:pt x="467" y="1"/>
                  <a:pt x="30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3" name="Google Shape;623;p16"/>
          <p:cNvSpPr/>
          <p:nvPr/>
        </p:nvSpPr>
        <p:spPr>
          <a:xfrm rot="10800000">
            <a:off x="2147370" y="15071"/>
            <a:ext cx="19043" cy="25497"/>
          </a:xfrm>
          <a:custGeom>
            <a:avLst/>
            <a:gdLst/>
            <a:ahLst/>
            <a:cxnLst/>
            <a:rect l="l" t="t" r="r" b="b"/>
            <a:pathLst>
              <a:path w="299" h="298" extrusionOk="0">
                <a:moveTo>
                  <a:pt x="1" y="0"/>
                </a:moveTo>
                <a:cubicBezTo>
                  <a:pt x="1" y="166"/>
                  <a:pt x="133" y="298"/>
                  <a:pt x="298" y="298"/>
                </a:cubicBez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4" name="Google Shape;624;p16"/>
          <p:cNvSpPr/>
          <p:nvPr/>
        </p:nvSpPr>
        <p:spPr>
          <a:xfrm rot="10800000">
            <a:off x="2255190" y="15071"/>
            <a:ext cx="19297" cy="25497"/>
          </a:xfrm>
          <a:custGeom>
            <a:avLst/>
            <a:gdLst/>
            <a:ahLst/>
            <a:cxnLst/>
            <a:rect l="l" t="t" r="r" b="b"/>
            <a:pathLst>
              <a:path w="303" h="298" extrusionOk="0">
                <a:moveTo>
                  <a:pt x="0" y="0"/>
                </a:moveTo>
                <a:lnTo>
                  <a:pt x="0" y="298"/>
                </a:lnTo>
                <a:cubicBezTo>
                  <a:pt x="165" y="298"/>
                  <a:pt x="302" y="166"/>
                  <a:pt x="30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5" name="Google Shape;625;p16"/>
          <p:cNvSpPr/>
          <p:nvPr/>
        </p:nvSpPr>
        <p:spPr>
          <a:xfrm rot="10800000">
            <a:off x="2274423" y="211088"/>
            <a:ext cx="18979" cy="20363"/>
          </a:xfrm>
          <a:custGeom>
            <a:avLst/>
            <a:gdLst/>
            <a:ahLst/>
            <a:cxnLst/>
            <a:rect l="l" t="t" r="r" b="b"/>
            <a:pathLst>
              <a:path w="298" h="238" extrusionOk="0">
                <a:moveTo>
                  <a:pt x="297" y="1"/>
                </a:moveTo>
                <a:cubicBezTo>
                  <a:pt x="212" y="29"/>
                  <a:pt x="127" y="57"/>
                  <a:pt x="42" y="91"/>
                </a:cubicBezTo>
                <a:cubicBezTo>
                  <a:pt x="19" y="133"/>
                  <a:pt x="1" y="180"/>
                  <a:pt x="1" y="237"/>
                </a:cubicBezTo>
                <a:lnTo>
                  <a:pt x="297" y="237"/>
                </a:lnTo>
                <a:lnTo>
                  <a:pt x="297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6" name="Google Shape;626;p16"/>
          <p:cNvSpPr/>
          <p:nvPr/>
        </p:nvSpPr>
        <p:spPr>
          <a:xfrm rot="10800000">
            <a:off x="2274423" y="185762"/>
            <a:ext cx="18979" cy="25411"/>
          </a:xfrm>
          <a:custGeom>
            <a:avLst/>
            <a:gdLst/>
            <a:ahLst/>
            <a:cxnLst/>
            <a:rect l="l" t="t" r="r" b="b"/>
            <a:pathLst>
              <a:path w="298" h="297" extrusionOk="0">
                <a:moveTo>
                  <a:pt x="1" y="0"/>
                </a:moveTo>
                <a:cubicBezTo>
                  <a:pt x="1" y="165"/>
                  <a:pt x="132" y="297"/>
                  <a:pt x="297" y="297"/>
                </a:cubicBez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7" name="Google Shape;627;p16"/>
          <p:cNvSpPr/>
          <p:nvPr/>
        </p:nvSpPr>
        <p:spPr>
          <a:xfrm rot="10800000">
            <a:off x="2274423" y="40482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297" y="0"/>
                </a:moveTo>
                <a:cubicBezTo>
                  <a:pt x="132" y="0"/>
                  <a:pt x="1" y="136"/>
                  <a:pt x="1" y="301"/>
                </a:cubicBezTo>
                <a:lnTo>
                  <a:pt x="297" y="301"/>
                </a:ln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8" name="Google Shape;628;p16"/>
          <p:cNvSpPr/>
          <p:nvPr/>
        </p:nvSpPr>
        <p:spPr>
          <a:xfrm rot="10800000">
            <a:off x="2274423" y="15071"/>
            <a:ext cx="18979" cy="25497"/>
          </a:xfrm>
          <a:custGeom>
            <a:avLst/>
            <a:gdLst/>
            <a:ahLst/>
            <a:cxnLst/>
            <a:rect l="l" t="t" r="r" b="b"/>
            <a:pathLst>
              <a:path w="298" h="298" extrusionOk="0">
                <a:moveTo>
                  <a:pt x="1" y="0"/>
                </a:moveTo>
                <a:cubicBezTo>
                  <a:pt x="1" y="166"/>
                  <a:pt x="132" y="298"/>
                  <a:pt x="297" y="298"/>
                </a:cubicBez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9" name="Google Shape;629;p16"/>
          <p:cNvSpPr/>
          <p:nvPr/>
        </p:nvSpPr>
        <p:spPr>
          <a:xfrm rot="10800000">
            <a:off x="627759" y="4238613"/>
            <a:ext cx="1749416" cy="1401387"/>
          </a:xfrm>
          <a:custGeom>
            <a:avLst/>
            <a:gdLst/>
            <a:ahLst/>
            <a:cxnLst/>
            <a:rect l="l" t="t" r="r" b="b"/>
            <a:pathLst>
              <a:path w="14676" h="16379" extrusionOk="0">
                <a:moveTo>
                  <a:pt x="7560" y="1"/>
                </a:moveTo>
                <a:cubicBezTo>
                  <a:pt x="3283" y="1"/>
                  <a:pt x="0" y="8178"/>
                  <a:pt x="2476" y="12988"/>
                </a:cubicBezTo>
                <a:cubicBezTo>
                  <a:pt x="3703" y="15375"/>
                  <a:pt x="6008" y="16379"/>
                  <a:pt x="8201" y="16379"/>
                </a:cubicBezTo>
                <a:cubicBezTo>
                  <a:pt x="10559" y="16379"/>
                  <a:pt x="12790" y="15223"/>
                  <a:pt x="13430" y="13366"/>
                </a:cubicBezTo>
                <a:cubicBezTo>
                  <a:pt x="14675" y="9777"/>
                  <a:pt x="13214" y="571"/>
                  <a:pt x="7908" y="20"/>
                </a:cubicBezTo>
                <a:cubicBezTo>
                  <a:pt x="7791" y="5"/>
                  <a:pt x="7677" y="1"/>
                  <a:pt x="7560" y="1"/>
                </a:cubicBezTo>
                <a:close/>
              </a:path>
            </a:pathLst>
          </a:custGeom>
          <a:solidFill>
            <a:srgbClr val="F9AD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0" name="Google Shape;630;p16"/>
          <p:cNvGrpSpPr/>
          <p:nvPr/>
        </p:nvGrpSpPr>
        <p:grpSpPr>
          <a:xfrm flipH="1">
            <a:off x="-1144866" y="1872219"/>
            <a:ext cx="3177349" cy="3271275"/>
            <a:chOff x="5723467" y="1953462"/>
            <a:chExt cx="3791133" cy="3271275"/>
          </a:xfrm>
        </p:grpSpPr>
        <p:sp>
          <p:nvSpPr>
            <p:cNvPr id="631" name="Google Shape;631;p16"/>
            <p:cNvSpPr/>
            <p:nvPr/>
          </p:nvSpPr>
          <p:spPr>
            <a:xfrm rot="10800000" flipH="1">
              <a:off x="8907055" y="1956800"/>
              <a:ext cx="134046" cy="131934"/>
            </a:xfrm>
            <a:custGeom>
              <a:avLst/>
              <a:gdLst/>
              <a:ahLst/>
              <a:cxnLst/>
              <a:rect l="l" t="t" r="r" b="b"/>
              <a:pathLst>
                <a:path w="1764" h="1542" extrusionOk="0">
                  <a:moveTo>
                    <a:pt x="218" y="0"/>
                  </a:moveTo>
                  <a:lnTo>
                    <a:pt x="1" y="212"/>
                  </a:lnTo>
                  <a:lnTo>
                    <a:pt x="1278" y="1495"/>
                  </a:lnTo>
                  <a:cubicBezTo>
                    <a:pt x="1439" y="1513"/>
                    <a:pt x="1600" y="1528"/>
                    <a:pt x="1764" y="1542"/>
                  </a:cubicBez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16"/>
            <p:cNvSpPr/>
            <p:nvPr/>
          </p:nvSpPr>
          <p:spPr>
            <a:xfrm rot="10800000" flipH="1">
              <a:off x="9071189" y="1974509"/>
              <a:ext cx="275692" cy="299118"/>
            </a:xfrm>
            <a:custGeom>
              <a:avLst/>
              <a:gdLst/>
              <a:ahLst/>
              <a:cxnLst/>
              <a:rect l="l" t="t" r="r" b="b"/>
              <a:pathLst>
                <a:path w="3628" h="3496" extrusionOk="0">
                  <a:moveTo>
                    <a:pt x="217" y="1"/>
                  </a:moveTo>
                  <a:lnTo>
                    <a:pt x="0" y="213"/>
                  </a:lnTo>
                  <a:lnTo>
                    <a:pt x="3282" y="3496"/>
                  </a:lnTo>
                  <a:cubicBezTo>
                    <a:pt x="3395" y="3472"/>
                    <a:pt x="3514" y="3439"/>
                    <a:pt x="3627" y="3411"/>
                  </a:cubicBez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16"/>
            <p:cNvSpPr/>
            <p:nvPr/>
          </p:nvSpPr>
          <p:spPr>
            <a:xfrm rot="10800000" flipH="1">
              <a:off x="9235323" y="2129457"/>
              <a:ext cx="275996" cy="330689"/>
            </a:xfrm>
            <a:custGeom>
              <a:avLst/>
              <a:gdLst/>
              <a:ahLst/>
              <a:cxnLst/>
              <a:rect l="l" t="t" r="r" b="b"/>
              <a:pathLst>
                <a:path w="3632" h="3865" extrusionOk="0">
                  <a:moveTo>
                    <a:pt x="196" y="0"/>
                  </a:moveTo>
                  <a:lnTo>
                    <a:pt x="217" y="21"/>
                  </a:lnTo>
                  <a:lnTo>
                    <a:pt x="1" y="238"/>
                  </a:lnTo>
                  <a:lnTo>
                    <a:pt x="3627" y="3865"/>
                  </a:lnTo>
                  <a:cubicBezTo>
                    <a:pt x="3627" y="3723"/>
                    <a:pt x="3631" y="3577"/>
                    <a:pt x="3631" y="3436"/>
                  </a:cubicBezTo>
                  <a:lnTo>
                    <a:pt x="19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16"/>
            <p:cNvSpPr/>
            <p:nvPr/>
          </p:nvSpPr>
          <p:spPr>
            <a:xfrm rot="10800000" flipH="1">
              <a:off x="8986311" y="1953462"/>
              <a:ext cx="219687" cy="227675"/>
            </a:xfrm>
            <a:custGeom>
              <a:avLst/>
              <a:gdLst/>
              <a:ahLst/>
              <a:cxnLst/>
              <a:rect l="l" t="t" r="r" b="b"/>
              <a:pathLst>
                <a:path w="2891" h="2661" extrusionOk="0">
                  <a:moveTo>
                    <a:pt x="0" y="175"/>
                  </a:moveTo>
                  <a:lnTo>
                    <a:pt x="37" y="212"/>
                  </a:lnTo>
                  <a:lnTo>
                    <a:pt x="37" y="212"/>
                  </a:lnTo>
                  <a:lnTo>
                    <a:pt x="0" y="175"/>
                  </a:lnTo>
                  <a:close/>
                  <a:moveTo>
                    <a:pt x="255" y="0"/>
                  </a:moveTo>
                  <a:lnTo>
                    <a:pt x="37" y="212"/>
                  </a:lnTo>
                  <a:lnTo>
                    <a:pt x="37" y="212"/>
                  </a:lnTo>
                  <a:lnTo>
                    <a:pt x="2485" y="2660"/>
                  </a:lnTo>
                  <a:cubicBezTo>
                    <a:pt x="2617" y="2654"/>
                    <a:pt x="2754" y="2645"/>
                    <a:pt x="2891" y="2636"/>
                  </a:cubicBezTo>
                  <a:lnTo>
                    <a:pt x="2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16"/>
            <p:cNvSpPr/>
            <p:nvPr/>
          </p:nvSpPr>
          <p:spPr>
            <a:xfrm rot="10800000" flipH="1">
              <a:off x="9150369" y="2016091"/>
              <a:ext cx="320450" cy="349940"/>
            </a:xfrm>
            <a:custGeom>
              <a:avLst/>
              <a:gdLst/>
              <a:ahLst/>
              <a:cxnLst/>
              <a:rect l="l" t="t" r="r" b="b"/>
              <a:pathLst>
                <a:path w="4217" h="4090" extrusionOk="0">
                  <a:moveTo>
                    <a:pt x="255" y="1"/>
                  </a:moveTo>
                  <a:lnTo>
                    <a:pt x="39" y="218"/>
                  </a:lnTo>
                  <a:lnTo>
                    <a:pt x="0" y="181"/>
                  </a:lnTo>
                  <a:lnTo>
                    <a:pt x="0" y="181"/>
                  </a:lnTo>
                  <a:lnTo>
                    <a:pt x="3910" y="4090"/>
                  </a:lnTo>
                  <a:cubicBezTo>
                    <a:pt x="4014" y="4047"/>
                    <a:pt x="4113" y="4005"/>
                    <a:pt x="4216" y="3962"/>
                  </a:cubicBezTo>
                  <a:lnTo>
                    <a:pt x="2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16"/>
            <p:cNvSpPr/>
            <p:nvPr/>
          </p:nvSpPr>
          <p:spPr>
            <a:xfrm rot="10800000" flipH="1">
              <a:off x="8904244" y="2070595"/>
              <a:ext cx="19377" cy="21476"/>
            </a:xfrm>
            <a:custGeom>
              <a:avLst/>
              <a:gdLst/>
              <a:ahLst/>
              <a:cxnLst/>
              <a:rect l="l" t="t" r="r" b="b"/>
              <a:pathLst>
                <a:path w="255" h="251" extrusionOk="0">
                  <a:moveTo>
                    <a:pt x="216" y="1"/>
                  </a:moveTo>
                  <a:lnTo>
                    <a:pt x="0" y="213"/>
                  </a:lnTo>
                  <a:lnTo>
                    <a:pt x="38" y="251"/>
                  </a:lnTo>
                  <a:lnTo>
                    <a:pt x="255" y="39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16"/>
            <p:cNvSpPr/>
            <p:nvPr/>
          </p:nvSpPr>
          <p:spPr>
            <a:xfrm rot="10800000" flipH="1">
              <a:off x="9068302" y="2255317"/>
              <a:ext cx="19453" cy="21476"/>
            </a:xfrm>
            <a:custGeom>
              <a:avLst/>
              <a:gdLst/>
              <a:ahLst/>
              <a:cxnLst/>
              <a:rect l="l" t="t" r="r" b="b"/>
              <a:pathLst>
                <a:path w="256" h="251" extrusionOk="0">
                  <a:moveTo>
                    <a:pt x="218" y="0"/>
                  </a:moveTo>
                  <a:lnTo>
                    <a:pt x="1" y="217"/>
                  </a:lnTo>
                  <a:lnTo>
                    <a:pt x="38" y="250"/>
                  </a:lnTo>
                  <a:lnTo>
                    <a:pt x="255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16"/>
            <p:cNvSpPr/>
            <p:nvPr/>
          </p:nvSpPr>
          <p:spPr>
            <a:xfrm rot="10800000" flipH="1">
              <a:off x="9232436" y="2439698"/>
              <a:ext cx="2964" cy="3422"/>
            </a:xfrm>
            <a:custGeom>
              <a:avLst/>
              <a:gdLst/>
              <a:ahLst/>
              <a:cxnLst/>
              <a:rect l="l" t="t" r="r" b="b"/>
              <a:pathLst>
                <a:path w="39" h="40" extrusionOk="0">
                  <a:moveTo>
                    <a:pt x="0" y="1"/>
                  </a:moveTo>
                  <a:lnTo>
                    <a:pt x="39" y="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16"/>
            <p:cNvSpPr/>
            <p:nvPr/>
          </p:nvSpPr>
          <p:spPr>
            <a:xfrm rot="10800000" flipH="1">
              <a:off x="9232436" y="2439697"/>
              <a:ext cx="19377" cy="21903"/>
            </a:xfrm>
            <a:custGeom>
              <a:avLst/>
              <a:gdLst/>
              <a:ahLst/>
              <a:cxnLst/>
              <a:rect l="l" t="t" r="r" b="b"/>
              <a:pathLst>
                <a:path w="255" h="256" extrusionOk="0">
                  <a:moveTo>
                    <a:pt x="217" y="1"/>
                  </a:moveTo>
                  <a:lnTo>
                    <a:pt x="0" y="217"/>
                  </a:lnTo>
                  <a:lnTo>
                    <a:pt x="39" y="255"/>
                  </a:lnTo>
                  <a:lnTo>
                    <a:pt x="255" y="38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16"/>
            <p:cNvSpPr/>
            <p:nvPr/>
          </p:nvSpPr>
          <p:spPr>
            <a:xfrm rot="10800000" flipH="1">
              <a:off x="9002800" y="2181052"/>
              <a:ext cx="2888" cy="3422"/>
            </a:xfrm>
            <a:custGeom>
              <a:avLst/>
              <a:gdLst/>
              <a:ahLst/>
              <a:cxnLst/>
              <a:rect l="l" t="t" r="r" b="b"/>
              <a:pathLst>
                <a:path w="38" h="40" extrusionOk="0">
                  <a:moveTo>
                    <a:pt x="38" y="39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16"/>
            <p:cNvSpPr/>
            <p:nvPr/>
          </p:nvSpPr>
          <p:spPr>
            <a:xfrm rot="10800000" flipH="1">
              <a:off x="8986235" y="2162913"/>
              <a:ext cx="19453" cy="21561"/>
            </a:xfrm>
            <a:custGeom>
              <a:avLst/>
              <a:gdLst/>
              <a:ahLst/>
              <a:cxnLst/>
              <a:rect l="l" t="t" r="r" b="b"/>
              <a:pathLst>
                <a:path w="256" h="252" extrusionOk="0">
                  <a:moveTo>
                    <a:pt x="218" y="1"/>
                  </a:moveTo>
                  <a:lnTo>
                    <a:pt x="1" y="214"/>
                  </a:lnTo>
                  <a:lnTo>
                    <a:pt x="38" y="251"/>
                  </a:lnTo>
                  <a:lnTo>
                    <a:pt x="256" y="39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16"/>
            <p:cNvSpPr/>
            <p:nvPr/>
          </p:nvSpPr>
          <p:spPr>
            <a:xfrm rot="10800000" flipH="1">
              <a:off x="9166858" y="2365946"/>
              <a:ext cx="2964" cy="3251"/>
            </a:xfrm>
            <a:custGeom>
              <a:avLst/>
              <a:gdLst/>
              <a:ahLst/>
              <a:cxnLst/>
              <a:rect l="l" t="t" r="r" b="b"/>
              <a:pathLst>
                <a:path w="39" h="38" extrusionOk="0">
                  <a:moveTo>
                    <a:pt x="38" y="38"/>
                  </a:moveTo>
                  <a:lnTo>
                    <a:pt x="38" y="38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16"/>
            <p:cNvSpPr/>
            <p:nvPr/>
          </p:nvSpPr>
          <p:spPr>
            <a:xfrm rot="10800000" flipH="1">
              <a:off x="9150369" y="2347293"/>
              <a:ext cx="19453" cy="21903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218" y="0"/>
                  </a:moveTo>
                  <a:lnTo>
                    <a:pt x="0" y="218"/>
                  </a:lnTo>
                  <a:lnTo>
                    <a:pt x="39" y="255"/>
                  </a:lnTo>
                  <a:lnTo>
                    <a:pt x="255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16"/>
            <p:cNvSpPr/>
            <p:nvPr/>
          </p:nvSpPr>
          <p:spPr>
            <a:xfrm rot="10800000" flipH="1">
              <a:off x="8742998" y="2864663"/>
              <a:ext cx="771602" cy="887257"/>
            </a:xfrm>
            <a:custGeom>
              <a:avLst/>
              <a:gdLst/>
              <a:ahLst/>
              <a:cxnLst/>
              <a:rect l="l" t="t" r="r" b="b"/>
              <a:pathLst>
                <a:path w="10154" h="10370" extrusionOk="0">
                  <a:moveTo>
                    <a:pt x="216" y="0"/>
                  </a:moveTo>
                  <a:lnTo>
                    <a:pt x="0" y="217"/>
                  </a:lnTo>
                  <a:lnTo>
                    <a:pt x="10153" y="10370"/>
                  </a:lnTo>
                  <a:cubicBezTo>
                    <a:pt x="10153" y="10224"/>
                    <a:pt x="10153" y="10082"/>
                    <a:pt x="10148" y="9936"/>
                  </a:cubicBezTo>
                  <a:lnTo>
                    <a:pt x="2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16"/>
            <p:cNvSpPr/>
            <p:nvPr/>
          </p:nvSpPr>
          <p:spPr>
            <a:xfrm rot="10800000" flipH="1">
              <a:off x="8907055" y="3236163"/>
              <a:ext cx="605716" cy="700651"/>
            </a:xfrm>
            <a:custGeom>
              <a:avLst/>
              <a:gdLst/>
              <a:ahLst/>
              <a:cxnLst/>
              <a:rect l="l" t="t" r="r" b="b"/>
              <a:pathLst>
                <a:path w="7971" h="8189" extrusionOk="0">
                  <a:moveTo>
                    <a:pt x="218" y="1"/>
                  </a:moveTo>
                  <a:lnTo>
                    <a:pt x="1" y="218"/>
                  </a:lnTo>
                  <a:lnTo>
                    <a:pt x="7971" y="8188"/>
                  </a:lnTo>
                  <a:lnTo>
                    <a:pt x="7971" y="7754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16"/>
            <p:cNvSpPr/>
            <p:nvPr/>
          </p:nvSpPr>
          <p:spPr>
            <a:xfrm rot="10800000" flipH="1">
              <a:off x="9071189" y="3608604"/>
              <a:ext cx="439070" cy="512932"/>
            </a:xfrm>
            <a:custGeom>
              <a:avLst/>
              <a:gdLst/>
              <a:ahLst/>
              <a:cxnLst/>
              <a:rect l="l" t="t" r="r" b="b"/>
              <a:pathLst>
                <a:path w="5778" h="5995" extrusionOk="0">
                  <a:moveTo>
                    <a:pt x="217" y="0"/>
                  </a:moveTo>
                  <a:lnTo>
                    <a:pt x="0" y="218"/>
                  </a:lnTo>
                  <a:lnTo>
                    <a:pt x="5778" y="5994"/>
                  </a:lnTo>
                  <a:cubicBezTo>
                    <a:pt x="5772" y="5848"/>
                    <a:pt x="5772" y="5702"/>
                    <a:pt x="5772" y="5561"/>
                  </a:cubicBez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16"/>
            <p:cNvSpPr/>
            <p:nvPr/>
          </p:nvSpPr>
          <p:spPr>
            <a:xfrm rot="10800000" flipH="1">
              <a:off x="9235323" y="3981473"/>
              <a:ext cx="272044" cy="324871"/>
            </a:xfrm>
            <a:custGeom>
              <a:avLst/>
              <a:gdLst/>
              <a:ahLst/>
              <a:cxnLst/>
              <a:rect l="l" t="t" r="r" b="b"/>
              <a:pathLst>
                <a:path w="3580" h="3797" extrusionOk="0">
                  <a:moveTo>
                    <a:pt x="217" y="1"/>
                  </a:moveTo>
                  <a:lnTo>
                    <a:pt x="1" y="217"/>
                  </a:lnTo>
                  <a:lnTo>
                    <a:pt x="3579" y="3797"/>
                  </a:lnTo>
                  <a:cubicBezTo>
                    <a:pt x="3579" y="3655"/>
                    <a:pt x="3579" y="3509"/>
                    <a:pt x="3575" y="3363"/>
                  </a:cubicBez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16"/>
            <p:cNvSpPr/>
            <p:nvPr/>
          </p:nvSpPr>
          <p:spPr>
            <a:xfrm rot="10800000" flipH="1">
              <a:off x="8824988" y="3050156"/>
              <a:ext cx="688849" cy="796649"/>
            </a:xfrm>
            <a:custGeom>
              <a:avLst/>
              <a:gdLst/>
              <a:ahLst/>
              <a:cxnLst/>
              <a:rect l="l" t="t" r="r" b="b"/>
              <a:pathLst>
                <a:path w="9065" h="9311" extrusionOk="0">
                  <a:moveTo>
                    <a:pt x="189" y="0"/>
                  </a:moveTo>
                  <a:lnTo>
                    <a:pt x="218" y="30"/>
                  </a:lnTo>
                  <a:lnTo>
                    <a:pt x="1" y="246"/>
                  </a:lnTo>
                  <a:lnTo>
                    <a:pt x="9064" y="9310"/>
                  </a:lnTo>
                  <a:lnTo>
                    <a:pt x="9064" y="8876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16"/>
            <p:cNvSpPr/>
            <p:nvPr/>
          </p:nvSpPr>
          <p:spPr>
            <a:xfrm rot="10800000" flipH="1">
              <a:off x="8989122" y="3422170"/>
              <a:ext cx="522507" cy="610214"/>
            </a:xfrm>
            <a:custGeom>
              <a:avLst/>
              <a:gdLst/>
              <a:ahLst/>
              <a:cxnLst/>
              <a:rect l="l" t="t" r="r" b="b"/>
              <a:pathLst>
                <a:path w="6876" h="7132" extrusionOk="0">
                  <a:moveTo>
                    <a:pt x="180" y="1"/>
                  </a:moveTo>
                  <a:lnTo>
                    <a:pt x="218" y="38"/>
                  </a:lnTo>
                  <a:lnTo>
                    <a:pt x="218" y="38"/>
                  </a:lnTo>
                  <a:lnTo>
                    <a:pt x="218" y="38"/>
                  </a:lnTo>
                  <a:lnTo>
                    <a:pt x="180" y="1"/>
                  </a:lnTo>
                  <a:close/>
                  <a:moveTo>
                    <a:pt x="218" y="38"/>
                  </a:moveTo>
                  <a:lnTo>
                    <a:pt x="0" y="255"/>
                  </a:lnTo>
                  <a:lnTo>
                    <a:pt x="6876" y="7131"/>
                  </a:lnTo>
                  <a:cubicBezTo>
                    <a:pt x="6871" y="6985"/>
                    <a:pt x="6871" y="6839"/>
                    <a:pt x="6871" y="6698"/>
                  </a:cubicBezTo>
                  <a:lnTo>
                    <a:pt x="21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16"/>
            <p:cNvSpPr/>
            <p:nvPr/>
          </p:nvSpPr>
          <p:spPr>
            <a:xfrm rot="10800000" flipH="1">
              <a:off x="9150369" y="3795038"/>
              <a:ext cx="358445" cy="418902"/>
            </a:xfrm>
            <a:custGeom>
              <a:avLst/>
              <a:gdLst/>
              <a:ahLst/>
              <a:cxnLst/>
              <a:rect l="l" t="t" r="r" b="b"/>
              <a:pathLst>
                <a:path w="4717" h="4896" extrusionOk="0">
                  <a:moveTo>
                    <a:pt x="255" y="1"/>
                  </a:moveTo>
                  <a:lnTo>
                    <a:pt x="39" y="218"/>
                  </a:lnTo>
                  <a:lnTo>
                    <a:pt x="0" y="179"/>
                  </a:lnTo>
                  <a:lnTo>
                    <a:pt x="4717" y="4896"/>
                  </a:lnTo>
                  <a:cubicBezTo>
                    <a:pt x="4712" y="4750"/>
                    <a:pt x="4712" y="4604"/>
                    <a:pt x="4712" y="4462"/>
                  </a:cubicBezTo>
                  <a:lnTo>
                    <a:pt x="2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16"/>
            <p:cNvSpPr/>
            <p:nvPr/>
          </p:nvSpPr>
          <p:spPr>
            <a:xfrm rot="10800000" flipH="1">
              <a:off x="8756523" y="3751835"/>
              <a:ext cx="2964" cy="3422"/>
            </a:xfrm>
            <a:custGeom>
              <a:avLst/>
              <a:gdLst/>
              <a:ahLst/>
              <a:cxnLst/>
              <a:rect l="l" t="t" r="r" b="b"/>
              <a:pathLst>
                <a:path w="39" h="40" extrusionOk="0">
                  <a:moveTo>
                    <a:pt x="38" y="39"/>
                  </a:moveTo>
                  <a:lnTo>
                    <a:pt x="38" y="39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16"/>
            <p:cNvSpPr/>
            <p:nvPr/>
          </p:nvSpPr>
          <p:spPr>
            <a:xfrm rot="10800000" flipH="1">
              <a:off x="8740034" y="3733354"/>
              <a:ext cx="19453" cy="21903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218" y="1"/>
                  </a:moveTo>
                  <a:lnTo>
                    <a:pt x="1" y="218"/>
                  </a:lnTo>
                  <a:lnTo>
                    <a:pt x="39" y="256"/>
                  </a:lnTo>
                  <a:lnTo>
                    <a:pt x="255" y="39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16"/>
            <p:cNvSpPr/>
            <p:nvPr/>
          </p:nvSpPr>
          <p:spPr>
            <a:xfrm rot="10800000" flipH="1">
              <a:off x="8904244" y="3918076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0" y="1"/>
                  </a:move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16"/>
            <p:cNvSpPr/>
            <p:nvPr/>
          </p:nvSpPr>
          <p:spPr>
            <a:xfrm rot="10800000" flipH="1">
              <a:off x="8904244" y="3918076"/>
              <a:ext cx="19377" cy="21903"/>
            </a:xfrm>
            <a:custGeom>
              <a:avLst/>
              <a:gdLst/>
              <a:ahLst/>
              <a:cxnLst/>
              <a:rect l="l" t="t" r="r" b="b"/>
              <a:pathLst>
                <a:path w="255" h="256" extrusionOk="0">
                  <a:moveTo>
                    <a:pt x="216" y="0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5" y="38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16"/>
            <p:cNvSpPr/>
            <p:nvPr/>
          </p:nvSpPr>
          <p:spPr>
            <a:xfrm rot="10800000" flipH="1">
              <a:off x="9068302" y="4102884"/>
              <a:ext cx="19453" cy="21903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218" y="1"/>
                  </a:moveTo>
                  <a:lnTo>
                    <a:pt x="1" y="217"/>
                  </a:lnTo>
                  <a:lnTo>
                    <a:pt x="38" y="256"/>
                  </a:lnTo>
                  <a:lnTo>
                    <a:pt x="255" y="38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16"/>
            <p:cNvSpPr/>
            <p:nvPr/>
          </p:nvSpPr>
          <p:spPr>
            <a:xfrm rot="10800000" flipH="1">
              <a:off x="9248925" y="4306259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38" y="39"/>
                  </a:moveTo>
                  <a:lnTo>
                    <a:pt x="38" y="39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16"/>
            <p:cNvSpPr/>
            <p:nvPr/>
          </p:nvSpPr>
          <p:spPr>
            <a:xfrm rot="10800000" flipH="1">
              <a:off x="9232436" y="4287778"/>
              <a:ext cx="19377" cy="21818"/>
            </a:xfrm>
            <a:custGeom>
              <a:avLst/>
              <a:gdLst/>
              <a:ahLst/>
              <a:cxnLst/>
              <a:rect l="l" t="t" r="r" b="b"/>
              <a:pathLst>
                <a:path w="255" h="255" extrusionOk="0">
                  <a:moveTo>
                    <a:pt x="217" y="0"/>
                  </a:moveTo>
                  <a:lnTo>
                    <a:pt x="0" y="218"/>
                  </a:lnTo>
                  <a:lnTo>
                    <a:pt x="39" y="255"/>
                  </a:lnTo>
                  <a:lnTo>
                    <a:pt x="255" y="3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16"/>
            <p:cNvSpPr/>
            <p:nvPr/>
          </p:nvSpPr>
          <p:spPr>
            <a:xfrm rot="10800000" flipH="1">
              <a:off x="8822177" y="3825758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0" y="0"/>
                  </a:moveTo>
                  <a:lnTo>
                    <a:pt x="38" y="38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16"/>
            <p:cNvSpPr/>
            <p:nvPr/>
          </p:nvSpPr>
          <p:spPr>
            <a:xfrm rot="10800000" flipH="1">
              <a:off x="8822177" y="3825758"/>
              <a:ext cx="19453" cy="21818"/>
            </a:xfrm>
            <a:custGeom>
              <a:avLst/>
              <a:gdLst/>
              <a:ahLst/>
              <a:cxnLst/>
              <a:rect l="l" t="t" r="r" b="b"/>
              <a:pathLst>
                <a:path w="256" h="255" extrusionOk="0">
                  <a:moveTo>
                    <a:pt x="217" y="0"/>
                  </a:moveTo>
                  <a:lnTo>
                    <a:pt x="0" y="217"/>
                  </a:lnTo>
                  <a:lnTo>
                    <a:pt x="38" y="255"/>
                  </a:lnTo>
                  <a:lnTo>
                    <a:pt x="255" y="3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16"/>
            <p:cNvSpPr/>
            <p:nvPr/>
          </p:nvSpPr>
          <p:spPr>
            <a:xfrm rot="10800000" flipH="1">
              <a:off x="8986235" y="4010480"/>
              <a:ext cx="19453" cy="21903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218" y="1"/>
                  </a:moveTo>
                  <a:lnTo>
                    <a:pt x="1" y="218"/>
                  </a:lnTo>
                  <a:lnTo>
                    <a:pt x="38" y="255"/>
                  </a:lnTo>
                  <a:lnTo>
                    <a:pt x="256" y="38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16"/>
            <p:cNvSpPr/>
            <p:nvPr/>
          </p:nvSpPr>
          <p:spPr>
            <a:xfrm rot="10800000" flipH="1">
              <a:off x="9166858" y="4213855"/>
              <a:ext cx="2964" cy="3251"/>
            </a:xfrm>
            <a:custGeom>
              <a:avLst/>
              <a:gdLst/>
              <a:ahLst/>
              <a:cxnLst/>
              <a:rect l="l" t="t" r="r" b="b"/>
              <a:pathLst>
                <a:path w="39" h="38" extrusionOk="0">
                  <a:moveTo>
                    <a:pt x="38" y="38"/>
                  </a:moveTo>
                  <a:lnTo>
                    <a:pt x="38" y="38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16"/>
            <p:cNvSpPr/>
            <p:nvPr/>
          </p:nvSpPr>
          <p:spPr>
            <a:xfrm rot="10800000" flipH="1">
              <a:off x="9150369" y="4195288"/>
              <a:ext cx="19453" cy="21818"/>
            </a:xfrm>
            <a:custGeom>
              <a:avLst/>
              <a:gdLst/>
              <a:ahLst/>
              <a:cxnLst/>
              <a:rect l="l" t="t" r="r" b="b"/>
              <a:pathLst>
                <a:path w="256" h="255" extrusionOk="0">
                  <a:moveTo>
                    <a:pt x="218" y="0"/>
                  </a:moveTo>
                  <a:lnTo>
                    <a:pt x="0" y="216"/>
                  </a:lnTo>
                  <a:lnTo>
                    <a:pt x="39" y="255"/>
                  </a:lnTo>
                  <a:lnTo>
                    <a:pt x="255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16"/>
            <p:cNvSpPr/>
            <p:nvPr/>
          </p:nvSpPr>
          <p:spPr>
            <a:xfrm rot="10800000" flipH="1">
              <a:off x="9081904" y="2276707"/>
              <a:ext cx="2964" cy="3337"/>
            </a:xfrm>
            <a:custGeom>
              <a:avLst/>
              <a:gdLst/>
              <a:ahLst/>
              <a:cxnLst/>
              <a:rect l="l" t="t" r="r" b="b"/>
              <a:pathLst>
                <a:path w="39" h="39" extrusionOk="0">
                  <a:moveTo>
                    <a:pt x="0" y="1"/>
                  </a:moveTo>
                  <a:lnTo>
                    <a:pt x="39" y="38"/>
                  </a:lnTo>
                  <a:lnTo>
                    <a:pt x="39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16"/>
            <p:cNvSpPr/>
            <p:nvPr/>
          </p:nvSpPr>
          <p:spPr>
            <a:xfrm rot="10800000" flipH="1">
              <a:off x="9246113" y="2461515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0" y="0"/>
                  </a:moveTo>
                  <a:lnTo>
                    <a:pt x="37" y="39"/>
                  </a:lnTo>
                  <a:lnTo>
                    <a:pt x="37" y="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16"/>
            <p:cNvSpPr/>
            <p:nvPr/>
          </p:nvSpPr>
          <p:spPr>
            <a:xfrm rot="10800000" flipH="1">
              <a:off x="8983423" y="2166165"/>
              <a:ext cx="2888" cy="2909"/>
            </a:xfrm>
            <a:custGeom>
              <a:avLst/>
              <a:gdLst/>
              <a:ahLst/>
              <a:cxnLst/>
              <a:rect l="l" t="t" r="r" b="b"/>
              <a:pathLst>
                <a:path w="38" h="34" extrusionOk="0">
                  <a:moveTo>
                    <a:pt x="1" y="1"/>
                  </a:moveTo>
                  <a:lnTo>
                    <a:pt x="38" y="34"/>
                  </a:lnTo>
                  <a:lnTo>
                    <a:pt x="38" y="3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16"/>
            <p:cNvSpPr/>
            <p:nvPr/>
          </p:nvSpPr>
          <p:spPr>
            <a:xfrm rot="10800000" flipH="1">
              <a:off x="9147557" y="2350545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37" y="39"/>
                  </a:moveTo>
                  <a:lnTo>
                    <a:pt x="37" y="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16"/>
            <p:cNvSpPr/>
            <p:nvPr/>
          </p:nvSpPr>
          <p:spPr>
            <a:xfrm rot="10800000" flipH="1">
              <a:off x="8086386" y="2076918"/>
              <a:ext cx="831483" cy="935855"/>
            </a:xfrm>
            <a:custGeom>
              <a:avLst/>
              <a:gdLst/>
              <a:ahLst/>
              <a:cxnLst/>
              <a:rect l="l" t="t" r="r" b="b"/>
              <a:pathLst>
                <a:path w="10942" h="10938" extrusionOk="0">
                  <a:moveTo>
                    <a:pt x="218" y="0"/>
                  </a:moveTo>
                  <a:lnTo>
                    <a:pt x="1" y="218"/>
                  </a:lnTo>
                  <a:lnTo>
                    <a:pt x="10725" y="10937"/>
                  </a:lnTo>
                  <a:lnTo>
                    <a:pt x="10942" y="10724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16"/>
            <p:cNvSpPr/>
            <p:nvPr/>
          </p:nvSpPr>
          <p:spPr>
            <a:xfrm rot="10800000" flipH="1">
              <a:off x="8901280" y="2073761"/>
              <a:ext cx="19453" cy="21476"/>
            </a:xfrm>
            <a:custGeom>
              <a:avLst/>
              <a:gdLst/>
              <a:ahLst/>
              <a:cxnLst/>
              <a:rect l="l" t="t" r="r" b="b"/>
              <a:pathLst>
                <a:path w="256" h="251" extrusionOk="0">
                  <a:moveTo>
                    <a:pt x="218" y="0"/>
                  </a:moveTo>
                  <a:lnTo>
                    <a:pt x="1" y="213"/>
                  </a:lnTo>
                  <a:lnTo>
                    <a:pt x="39" y="250"/>
                  </a:lnTo>
                  <a:lnTo>
                    <a:pt x="255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16"/>
            <p:cNvSpPr/>
            <p:nvPr/>
          </p:nvSpPr>
          <p:spPr>
            <a:xfrm rot="10800000" flipH="1">
              <a:off x="8250596" y="2261470"/>
              <a:ext cx="831407" cy="936112"/>
            </a:xfrm>
            <a:custGeom>
              <a:avLst/>
              <a:gdLst/>
              <a:ahLst/>
              <a:cxnLst/>
              <a:rect l="l" t="t" r="r" b="b"/>
              <a:pathLst>
                <a:path w="10941" h="10941" extrusionOk="0">
                  <a:moveTo>
                    <a:pt x="217" y="1"/>
                  </a:moveTo>
                  <a:lnTo>
                    <a:pt x="0" y="217"/>
                  </a:lnTo>
                  <a:lnTo>
                    <a:pt x="10724" y="10941"/>
                  </a:lnTo>
                  <a:lnTo>
                    <a:pt x="10940" y="10725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16"/>
            <p:cNvSpPr/>
            <p:nvPr/>
          </p:nvSpPr>
          <p:spPr>
            <a:xfrm rot="10800000" flipH="1">
              <a:off x="9065490" y="2258141"/>
              <a:ext cx="19377" cy="21903"/>
            </a:xfrm>
            <a:custGeom>
              <a:avLst/>
              <a:gdLst/>
              <a:ahLst/>
              <a:cxnLst/>
              <a:rect l="l" t="t" r="r" b="b"/>
              <a:pathLst>
                <a:path w="255" h="256" extrusionOk="0">
                  <a:moveTo>
                    <a:pt x="216" y="1"/>
                  </a:moveTo>
                  <a:lnTo>
                    <a:pt x="0" y="217"/>
                  </a:lnTo>
                  <a:lnTo>
                    <a:pt x="38" y="255"/>
                  </a:lnTo>
                  <a:lnTo>
                    <a:pt x="255" y="38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16"/>
            <p:cNvSpPr/>
            <p:nvPr/>
          </p:nvSpPr>
          <p:spPr>
            <a:xfrm rot="10800000" flipH="1">
              <a:off x="8414654" y="2443026"/>
              <a:ext cx="831559" cy="939363"/>
            </a:xfrm>
            <a:custGeom>
              <a:avLst/>
              <a:gdLst/>
              <a:ahLst/>
              <a:cxnLst/>
              <a:rect l="l" t="t" r="r" b="b"/>
              <a:pathLst>
                <a:path w="10943" h="10979" extrusionOk="0">
                  <a:moveTo>
                    <a:pt x="218" y="0"/>
                  </a:moveTo>
                  <a:lnTo>
                    <a:pt x="1" y="218"/>
                  </a:lnTo>
                  <a:lnTo>
                    <a:pt x="10762" y="10979"/>
                  </a:lnTo>
                  <a:lnTo>
                    <a:pt x="10725" y="10941"/>
                  </a:lnTo>
                  <a:lnTo>
                    <a:pt x="10942" y="10724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16"/>
            <p:cNvSpPr/>
            <p:nvPr/>
          </p:nvSpPr>
          <p:spPr>
            <a:xfrm rot="10800000" flipH="1">
              <a:off x="9229548" y="2443034"/>
              <a:ext cx="19453" cy="21818"/>
            </a:xfrm>
            <a:custGeom>
              <a:avLst/>
              <a:gdLst/>
              <a:ahLst/>
              <a:cxnLst/>
              <a:rect l="l" t="t" r="r" b="b"/>
              <a:pathLst>
                <a:path w="256" h="255" extrusionOk="0">
                  <a:moveTo>
                    <a:pt x="218" y="0"/>
                  </a:moveTo>
                  <a:lnTo>
                    <a:pt x="1" y="217"/>
                  </a:lnTo>
                  <a:lnTo>
                    <a:pt x="38" y="255"/>
                  </a:lnTo>
                  <a:lnTo>
                    <a:pt x="255" y="39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16"/>
            <p:cNvSpPr/>
            <p:nvPr/>
          </p:nvSpPr>
          <p:spPr>
            <a:xfrm rot="10800000" flipH="1">
              <a:off x="8578788" y="2630915"/>
              <a:ext cx="831483" cy="936283"/>
            </a:xfrm>
            <a:custGeom>
              <a:avLst/>
              <a:gdLst/>
              <a:ahLst/>
              <a:cxnLst/>
              <a:rect l="l" t="t" r="r" b="b"/>
              <a:pathLst>
                <a:path w="10942" h="10943" extrusionOk="0">
                  <a:moveTo>
                    <a:pt x="218" y="1"/>
                  </a:moveTo>
                  <a:lnTo>
                    <a:pt x="0" y="218"/>
                  </a:lnTo>
                  <a:lnTo>
                    <a:pt x="10724" y="10942"/>
                  </a:lnTo>
                  <a:lnTo>
                    <a:pt x="10942" y="10725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16"/>
            <p:cNvSpPr/>
            <p:nvPr/>
          </p:nvSpPr>
          <p:spPr>
            <a:xfrm rot="10800000" flipH="1">
              <a:off x="8144897" y="2003595"/>
              <a:ext cx="690293" cy="777569"/>
            </a:xfrm>
            <a:custGeom>
              <a:avLst/>
              <a:gdLst/>
              <a:ahLst/>
              <a:cxnLst/>
              <a:rect l="l" t="t" r="r" b="b"/>
              <a:pathLst>
                <a:path w="9084" h="9088" extrusionOk="0">
                  <a:moveTo>
                    <a:pt x="1" y="1"/>
                  </a:moveTo>
                  <a:lnTo>
                    <a:pt x="1" y="1"/>
                  </a:lnTo>
                  <a:cubicBezTo>
                    <a:pt x="208" y="358"/>
                    <a:pt x="419" y="713"/>
                    <a:pt x="632" y="1066"/>
                  </a:cubicBezTo>
                  <a:lnTo>
                    <a:pt x="8418" y="8853"/>
                  </a:lnTo>
                  <a:cubicBezTo>
                    <a:pt x="8635" y="8937"/>
                    <a:pt x="8857" y="9012"/>
                    <a:pt x="9083" y="9088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16"/>
            <p:cNvSpPr/>
            <p:nvPr/>
          </p:nvSpPr>
          <p:spPr>
            <a:xfrm rot="10800000" flipH="1">
              <a:off x="8168529" y="2168980"/>
              <a:ext cx="834370" cy="936198"/>
            </a:xfrm>
            <a:custGeom>
              <a:avLst/>
              <a:gdLst/>
              <a:ahLst/>
              <a:cxnLst/>
              <a:rect l="l" t="t" r="r" b="b"/>
              <a:pathLst>
                <a:path w="10980" h="10942" extrusionOk="0">
                  <a:moveTo>
                    <a:pt x="217" y="1"/>
                  </a:moveTo>
                  <a:lnTo>
                    <a:pt x="1" y="218"/>
                  </a:lnTo>
                  <a:lnTo>
                    <a:pt x="10725" y="10942"/>
                  </a:lnTo>
                  <a:lnTo>
                    <a:pt x="10941" y="10725"/>
                  </a:lnTo>
                  <a:lnTo>
                    <a:pt x="10979" y="10762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16"/>
            <p:cNvSpPr/>
            <p:nvPr/>
          </p:nvSpPr>
          <p:spPr>
            <a:xfrm rot="10800000" flipH="1">
              <a:off x="8983423" y="2166165"/>
              <a:ext cx="19453" cy="21476"/>
            </a:xfrm>
            <a:custGeom>
              <a:avLst/>
              <a:gdLst/>
              <a:ahLst/>
              <a:cxnLst/>
              <a:rect l="l" t="t" r="r" b="b"/>
              <a:pathLst>
                <a:path w="256" h="251" extrusionOk="0">
                  <a:moveTo>
                    <a:pt x="217" y="1"/>
                  </a:moveTo>
                  <a:lnTo>
                    <a:pt x="1" y="218"/>
                  </a:lnTo>
                  <a:lnTo>
                    <a:pt x="38" y="251"/>
                  </a:lnTo>
                  <a:lnTo>
                    <a:pt x="255" y="38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16"/>
            <p:cNvSpPr/>
            <p:nvPr/>
          </p:nvSpPr>
          <p:spPr>
            <a:xfrm rot="10800000" flipH="1">
              <a:off x="8332663" y="2353788"/>
              <a:ext cx="831483" cy="939449"/>
            </a:xfrm>
            <a:custGeom>
              <a:avLst/>
              <a:gdLst/>
              <a:ahLst/>
              <a:cxnLst/>
              <a:rect l="l" t="t" r="r" b="b"/>
              <a:pathLst>
                <a:path w="10942" h="10980" extrusionOk="0">
                  <a:moveTo>
                    <a:pt x="179" y="1"/>
                  </a:moveTo>
                  <a:lnTo>
                    <a:pt x="218" y="39"/>
                  </a:lnTo>
                  <a:lnTo>
                    <a:pt x="218" y="39"/>
                  </a:lnTo>
                  <a:lnTo>
                    <a:pt x="218" y="39"/>
                  </a:lnTo>
                  <a:lnTo>
                    <a:pt x="179" y="1"/>
                  </a:lnTo>
                  <a:close/>
                  <a:moveTo>
                    <a:pt x="218" y="39"/>
                  </a:moveTo>
                  <a:lnTo>
                    <a:pt x="0" y="255"/>
                  </a:lnTo>
                  <a:lnTo>
                    <a:pt x="10724" y="10979"/>
                  </a:lnTo>
                  <a:lnTo>
                    <a:pt x="10941" y="10763"/>
                  </a:lnTo>
                  <a:lnTo>
                    <a:pt x="218" y="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16"/>
            <p:cNvSpPr/>
            <p:nvPr/>
          </p:nvSpPr>
          <p:spPr>
            <a:xfrm rot="10800000" flipH="1">
              <a:off x="9147557" y="2350545"/>
              <a:ext cx="19377" cy="21818"/>
            </a:xfrm>
            <a:custGeom>
              <a:avLst/>
              <a:gdLst/>
              <a:ahLst/>
              <a:cxnLst/>
              <a:rect l="l" t="t" r="r" b="b"/>
              <a:pathLst>
                <a:path w="255" h="255" extrusionOk="0">
                  <a:moveTo>
                    <a:pt x="217" y="0"/>
                  </a:moveTo>
                  <a:lnTo>
                    <a:pt x="0" y="216"/>
                  </a:lnTo>
                  <a:lnTo>
                    <a:pt x="37" y="255"/>
                  </a:lnTo>
                  <a:lnTo>
                    <a:pt x="255" y="3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16"/>
            <p:cNvSpPr/>
            <p:nvPr/>
          </p:nvSpPr>
          <p:spPr>
            <a:xfrm rot="10800000" flipH="1">
              <a:off x="8496721" y="2538596"/>
              <a:ext cx="834370" cy="936198"/>
            </a:xfrm>
            <a:custGeom>
              <a:avLst/>
              <a:gdLst/>
              <a:ahLst/>
              <a:cxnLst/>
              <a:rect l="l" t="t" r="r" b="b"/>
              <a:pathLst>
                <a:path w="10980" h="10942" extrusionOk="0">
                  <a:moveTo>
                    <a:pt x="10942" y="10724"/>
                  </a:moveTo>
                  <a:lnTo>
                    <a:pt x="10941" y="10725"/>
                  </a:lnTo>
                  <a:lnTo>
                    <a:pt x="10941" y="10725"/>
                  </a:lnTo>
                  <a:lnTo>
                    <a:pt x="10979" y="10763"/>
                  </a:lnTo>
                  <a:lnTo>
                    <a:pt x="10979" y="10763"/>
                  </a:lnTo>
                  <a:lnTo>
                    <a:pt x="10942" y="10724"/>
                  </a:lnTo>
                  <a:close/>
                  <a:moveTo>
                    <a:pt x="218" y="1"/>
                  </a:moveTo>
                  <a:lnTo>
                    <a:pt x="1" y="218"/>
                  </a:lnTo>
                  <a:lnTo>
                    <a:pt x="10725" y="10942"/>
                  </a:lnTo>
                  <a:lnTo>
                    <a:pt x="10941" y="10725"/>
                  </a:lnTo>
                  <a:lnTo>
                    <a:pt x="10941" y="10725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16"/>
            <p:cNvSpPr/>
            <p:nvPr/>
          </p:nvSpPr>
          <p:spPr>
            <a:xfrm rot="10800000" flipH="1">
              <a:off x="8657967" y="2720153"/>
              <a:ext cx="834370" cy="939363"/>
            </a:xfrm>
            <a:custGeom>
              <a:avLst/>
              <a:gdLst/>
              <a:ahLst/>
              <a:cxnLst/>
              <a:rect l="l" t="t" r="r" b="b"/>
              <a:pathLst>
                <a:path w="10980" h="10979" extrusionOk="0">
                  <a:moveTo>
                    <a:pt x="1" y="179"/>
                  </a:moveTo>
                  <a:lnTo>
                    <a:pt x="39" y="217"/>
                  </a:lnTo>
                  <a:lnTo>
                    <a:pt x="39" y="217"/>
                  </a:lnTo>
                  <a:lnTo>
                    <a:pt x="1" y="179"/>
                  </a:lnTo>
                  <a:close/>
                  <a:moveTo>
                    <a:pt x="255" y="0"/>
                  </a:moveTo>
                  <a:lnTo>
                    <a:pt x="39" y="217"/>
                  </a:lnTo>
                  <a:lnTo>
                    <a:pt x="39" y="217"/>
                  </a:lnTo>
                  <a:lnTo>
                    <a:pt x="10800" y="10979"/>
                  </a:lnTo>
                  <a:lnTo>
                    <a:pt x="10763" y="10941"/>
                  </a:lnTo>
                  <a:lnTo>
                    <a:pt x="10979" y="10724"/>
                  </a:lnTo>
                  <a:lnTo>
                    <a:pt x="2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16"/>
            <p:cNvSpPr/>
            <p:nvPr/>
          </p:nvSpPr>
          <p:spPr>
            <a:xfrm rot="10800000" flipH="1">
              <a:off x="8083575" y="2994122"/>
              <a:ext cx="19453" cy="21818"/>
            </a:xfrm>
            <a:custGeom>
              <a:avLst/>
              <a:gdLst/>
              <a:ahLst/>
              <a:cxnLst/>
              <a:rect l="l" t="t" r="r" b="b"/>
              <a:pathLst>
                <a:path w="256" h="255" extrusionOk="0">
                  <a:moveTo>
                    <a:pt x="218" y="0"/>
                  </a:moveTo>
                  <a:lnTo>
                    <a:pt x="1" y="216"/>
                  </a:lnTo>
                  <a:lnTo>
                    <a:pt x="38" y="255"/>
                  </a:lnTo>
                  <a:lnTo>
                    <a:pt x="255" y="37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16"/>
            <p:cNvSpPr/>
            <p:nvPr/>
          </p:nvSpPr>
          <p:spPr>
            <a:xfrm rot="10800000" flipH="1">
              <a:off x="8264198" y="3197496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38" y="39"/>
                  </a:moveTo>
                  <a:lnTo>
                    <a:pt x="38" y="39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16"/>
            <p:cNvSpPr/>
            <p:nvPr/>
          </p:nvSpPr>
          <p:spPr>
            <a:xfrm rot="10800000" flipH="1">
              <a:off x="8247708" y="3178930"/>
              <a:ext cx="19377" cy="21903"/>
            </a:xfrm>
            <a:custGeom>
              <a:avLst/>
              <a:gdLst/>
              <a:ahLst/>
              <a:cxnLst/>
              <a:rect l="l" t="t" r="r" b="b"/>
              <a:pathLst>
                <a:path w="255" h="256" extrusionOk="0">
                  <a:moveTo>
                    <a:pt x="217" y="0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5" y="3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16"/>
            <p:cNvSpPr/>
            <p:nvPr/>
          </p:nvSpPr>
          <p:spPr>
            <a:xfrm rot="10800000" flipH="1">
              <a:off x="8411842" y="3363738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1" y="0"/>
                  </a:move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16"/>
            <p:cNvSpPr/>
            <p:nvPr/>
          </p:nvSpPr>
          <p:spPr>
            <a:xfrm rot="10800000" flipH="1">
              <a:off x="8411842" y="3363738"/>
              <a:ext cx="19453" cy="21818"/>
            </a:xfrm>
            <a:custGeom>
              <a:avLst/>
              <a:gdLst/>
              <a:ahLst/>
              <a:cxnLst/>
              <a:rect l="l" t="t" r="r" b="b"/>
              <a:pathLst>
                <a:path w="256" h="255" extrusionOk="0">
                  <a:moveTo>
                    <a:pt x="217" y="0"/>
                  </a:moveTo>
                  <a:lnTo>
                    <a:pt x="1" y="217"/>
                  </a:lnTo>
                  <a:lnTo>
                    <a:pt x="38" y="255"/>
                  </a:lnTo>
                  <a:lnTo>
                    <a:pt x="255" y="3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16"/>
            <p:cNvSpPr/>
            <p:nvPr/>
          </p:nvSpPr>
          <p:spPr>
            <a:xfrm rot="10800000" flipH="1">
              <a:off x="8575976" y="3548460"/>
              <a:ext cx="19377" cy="21903"/>
            </a:xfrm>
            <a:custGeom>
              <a:avLst/>
              <a:gdLst/>
              <a:ahLst/>
              <a:cxnLst/>
              <a:rect l="l" t="t" r="r" b="b"/>
              <a:pathLst>
                <a:path w="255" h="256" extrusionOk="0">
                  <a:moveTo>
                    <a:pt x="217" y="1"/>
                  </a:moveTo>
                  <a:lnTo>
                    <a:pt x="0" y="217"/>
                  </a:lnTo>
                  <a:lnTo>
                    <a:pt x="37" y="255"/>
                  </a:lnTo>
                  <a:lnTo>
                    <a:pt x="255" y="38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16"/>
            <p:cNvSpPr/>
            <p:nvPr/>
          </p:nvSpPr>
          <p:spPr>
            <a:xfrm rot="10800000" flipH="1">
              <a:off x="8182131" y="3105092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38" y="38"/>
                  </a:moveTo>
                  <a:lnTo>
                    <a:pt x="38" y="38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16"/>
            <p:cNvSpPr/>
            <p:nvPr/>
          </p:nvSpPr>
          <p:spPr>
            <a:xfrm rot="10800000" flipH="1">
              <a:off x="8165642" y="3086526"/>
              <a:ext cx="19377" cy="21818"/>
            </a:xfrm>
            <a:custGeom>
              <a:avLst/>
              <a:gdLst/>
              <a:ahLst/>
              <a:cxnLst/>
              <a:rect l="l" t="t" r="r" b="b"/>
              <a:pathLst>
                <a:path w="255" h="255" extrusionOk="0">
                  <a:moveTo>
                    <a:pt x="218" y="0"/>
                  </a:moveTo>
                  <a:lnTo>
                    <a:pt x="0" y="217"/>
                  </a:lnTo>
                  <a:lnTo>
                    <a:pt x="39" y="255"/>
                  </a:lnTo>
                  <a:lnTo>
                    <a:pt x="255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16"/>
            <p:cNvSpPr/>
            <p:nvPr/>
          </p:nvSpPr>
          <p:spPr>
            <a:xfrm rot="10800000" flipH="1">
              <a:off x="8329775" y="3271334"/>
              <a:ext cx="2964" cy="3251"/>
            </a:xfrm>
            <a:custGeom>
              <a:avLst/>
              <a:gdLst/>
              <a:ahLst/>
              <a:cxnLst/>
              <a:rect l="l" t="t" r="r" b="b"/>
              <a:pathLst>
                <a:path w="39" h="38" extrusionOk="0">
                  <a:moveTo>
                    <a:pt x="1" y="0"/>
                  </a:moveTo>
                  <a:lnTo>
                    <a:pt x="38" y="37"/>
                  </a:lnTo>
                  <a:lnTo>
                    <a:pt x="38" y="3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16"/>
            <p:cNvSpPr/>
            <p:nvPr/>
          </p:nvSpPr>
          <p:spPr>
            <a:xfrm rot="10800000" flipH="1">
              <a:off x="8329775" y="3271334"/>
              <a:ext cx="19453" cy="21903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217" y="1"/>
                  </a:moveTo>
                  <a:lnTo>
                    <a:pt x="1" y="218"/>
                  </a:lnTo>
                  <a:lnTo>
                    <a:pt x="38" y="255"/>
                  </a:lnTo>
                  <a:lnTo>
                    <a:pt x="256" y="3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16"/>
            <p:cNvSpPr/>
            <p:nvPr/>
          </p:nvSpPr>
          <p:spPr>
            <a:xfrm rot="10800000" flipH="1">
              <a:off x="8493909" y="3456142"/>
              <a:ext cx="19377" cy="21818"/>
            </a:xfrm>
            <a:custGeom>
              <a:avLst/>
              <a:gdLst/>
              <a:ahLst/>
              <a:cxnLst/>
              <a:rect l="l" t="t" r="r" b="b"/>
              <a:pathLst>
                <a:path w="255" h="255" extrusionOk="0">
                  <a:moveTo>
                    <a:pt x="218" y="0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5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16"/>
            <p:cNvSpPr/>
            <p:nvPr/>
          </p:nvSpPr>
          <p:spPr>
            <a:xfrm rot="10800000" flipH="1">
              <a:off x="8674532" y="3659431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37" y="38"/>
                  </a:moveTo>
                  <a:lnTo>
                    <a:pt x="37" y="38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16"/>
            <p:cNvSpPr/>
            <p:nvPr/>
          </p:nvSpPr>
          <p:spPr>
            <a:xfrm rot="10800000" flipH="1">
              <a:off x="8657967" y="3640864"/>
              <a:ext cx="19453" cy="21903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218" y="1"/>
                  </a:moveTo>
                  <a:lnTo>
                    <a:pt x="1" y="217"/>
                  </a:lnTo>
                  <a:lnTo>
                    <a:pt x="39" y="255"/>
                  </a:lnTo>
                  <a:lnTo>
                    <a:pt x="255" y="38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16"/>
            <p:cNvSpPr/>
            <p:nvPr/>
          </p:nvSpPr>
          <p:spPr>
            <a:xfrm rot="10800000" flipH="1">
              <a:off x="9059335" y="4722244"/>
              <a:ext cx="446669" cy="502494"/>
            </a:xfrm>
            <a:custGeom>
              <a:avLst/>
              <a:gdLst/>
              <a:ahLst/>
              <a:cxnLst/>
              <a:rect l="l" t="t" r="r" b="b"/>
              <a:pathLst>
                <a:path w="5878" h="5873" extrusionOk="0">
                  <a:moveTo>
                    <a:pt x="1" y="1"/>
                  </a:moveTo>
                  <a:lnTo>
                    <a:pt x="5872" y="5873"/>
                  </a:lnTo>
                  <a:cubicBezTo>
                    <a:pt x="5872" y="5727"/>
                    <a:pt x="5872" y="5585"/>
                    <a:pt x="5877" y="5444"/>
                  </a:cubicBezTo>
                  <a:lnTo>
                    <a:pt x="43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16"/>
            <p:cNvSpPr/>
            <p:nvPr/>
          </p:nvSpPr>
          <p:spPr>
            <a:xfrm rot="10800000" flipH="1">
              <a:off x="9223469" y="4905855"/>
              <a:ext cx="283519" cy="318882"/>
            </a:xfrm>
            <a:custGeom>
              <a:avLst/>
              <a:gdLst/>
              <a:ahLst/>
              <a:cxnLst/>
              <a:rect l="l" t="t" r="r" b="b"/>
              <a:pathLst>
                <a:path w="3731" h="3727" extrusionOk="0">
                  <a:moveTo>
                    <a:pt x="0" y="1"/>
                  </a:moveTo>
                  <a:lnTo>
                    <a:pt x="3726" y="3727"/>
                  </a:lnTo>
                  <a:cubicBezTo>
                    <a:pt x="3726" y="3581"/>
                    <a:pt x="3726" y="3439"/>
                    <a:pt x="3731" y="3298"/>
                  </a:cubicBezTo>
                  <a:lnTo>
                    <a:pt x="4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16"/>
            <p:cNvSpPr/>
            <p:nvPr/>
          </p:nvSpPr>
          <p:spPr>
            <a:xfrm rot="10800000" flipH="1">
              <a:off x="8835779" y="3847490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38" y="38"/>
                  </a:moveTo>
                  <a:lnTo>
                    <a:pt x="38" y="3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16"/>
            <p:cNvSpPr/>
            <p:nvPr/>
          </p:nvSpPr>
          <p:spPr>
            <a:xfrm rot="10800000" flipH="1">
              <a:off x="8999837" y="4032298"/>
              <a:ext cx="3040" cy="3251"/>
            </a:xfrm>
            <a:custGeom>
              <a:avLst/>
              <a:gdLst/>
              <a:ahLst/>
              <a:cxnLst/>
              <a:rect l="l" t="t" r="r" b="b"/>
              <a:pathLst>
                <a:path w="40" h="38" extrusionOk="0">
                  <a:moveTo>
                    <a:pt x="1" y="0"/>
                  </a:moveTo>
                  <a:lnTo>
                    <a:pt x="39" y="38"/>
                  </a:lnTo>
                  <a:lnTo>
                    <a:pt x="39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16"/>
            <p:cNvSpPr/>
            <p:nvPr/>
          </p:nvSpPr>
          <p:spPr>
            <a:xfrm rot="10800000" flipH="1">
              <a:off x="9147557" y="4198540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37" y="37"/>
                  </a:moveTo>
                  <a:lnTo>
                    <a:pt x="37" y="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16"/>
            <p:cNvSpPr/>
            <p:nvPr/>
          </p:nvSpPr>
          <p:spPr>
            <a:xfrm rot="10800000" flipH="1">
              <a:off x="7935930" y="4675875"/>
              <a:ext cx="2964" cy="2909"/>
            </a:xfrm>
            <a:custGeom>
              <a:avLst/>
              <a:gdLst/>
              <a:ahLst/>
              <a:cxnLst/>
              <a:rect l="l" t="t" r="r" b="b"/>
              <a:pathLst>
                <a:path w="39" h="34" extrusionOk="0">
                  <a:moveTo>
                    <a:pt x="39" y="34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16"/>
            <p:cNvSpPr/>
            <p:nvPr/>
          </p:nvSpPr>
          <p:spPr>
            <a:xfrm rot="10800000" flipH="1">
              <a:off x="8753712" y="3755171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38" y="38"/>
                  </a:moveTo>
                  <a:lnTo>
                    <a:pt x="38" y="3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16"/>
            <p:cNvSpPr/>
            <p:nvPr/>
          </p:nvSpPr>
          <p:spPr>
            <a:xfrm rot="10800000" flipH="1">
              <a:off x="7922328" y="3739763"/>
              <a:ext cx="831483" cy="936198"/>
            </a:xfrm>
            <a:custGeom>
              <a:avLst/>
              <a:gdLst/>
              <a:ahLst/>
              <a:cxnLst/>
              <a:rect l="l" t="t" r="r" b="b"/>
              <a:pathLst>
                <a:path w="10942" h="10942" extrusionOk="0">
                  <a:moveTo>
                    <a:pt x="218" y="1"/>
                  </a:moveTo>
                  <a:lnTo>
                    <a:pt x="0" y="218"/>
                  </a:lnTo>
                  <a:lnTo>
                    <a:pt x="10724" y="10942"/>
                  </a:lnTo>
                  <a:lnTo>
                    <a:pt x="10942" y="10725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16"/>
            <p:cNvSpPr/>
            <p:nvPr/>
          </p:nvSpPr>
          <p:spPr>
            <a:xfrm rot="10800000" flipH="1">
              <a:off x="8737222" y="3736519"/>
              <a:ext cx="19377" cy="21903"/>
            </a:xfrm>
            <a:custGeom>
              <a:avLst/>
              <a:gdLst/>
              <a:ahLst/>
              <a:cxnLst/>
              <a:rect l="l" t="t" r="r" b="b"/>
              <a:pathLst>
                <a:path w="255" h="256" extrusionOk="0">
                  <a:moveTo>
                    <a:pt x="218" y="1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5" y="38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16"/>
            <p:cNvSpPr/>
            <p:nvPr/>
          </p:nvSpPr>
          <p:spPr>
            <a:xfrm rot="10800000" flipH="1">
              <a:off x="8083575" y="4842116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1" y="0"/>
                  </a:moveTo>
                  <a:lnTo>
                    <a:pt x="1" y="0"/>
                  </a:lnTo>
                  <a:lnTo>
                    <a:pt x="38" y="3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16"/>
            <p:cNvSpPr/>
            <p:nvPr/>
          </p:nvSpPr>
          <p:spPr>
            <a:xfrm rot="10800000" flipH="1">
              <a:off x="8086386" y="3924571"/>
              <a:ext cx="831483" cy="935770"/>
            </a:xfrm>
            <a:custGeom>
              <a:avLst/>
              <a:gdLst/>
              <a:ahLst/>
              <a:cxnLst/>
              <a:rect l="l" t="t" r="r" b="b"/>
              <a:pathLst>
                <a:path w="10942" h="10937" extrusionOk="0">
                  <a:moveTo>
                    <a:pt x="218" y="1"/>
                  </a:moveTo>
                  <a:lnTo>
                    <a:pt x="1" y="212"/>
                  </a:lnTo>
                  <a:lnTo>
                    <a:pt x="10725" y="10936"/>
                  </a:lnTo>
                  <a:lnTo>
                    <a:pt x="10942" y="10720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16"/>
            <p:cNvSpPr/>
            <p:nvPr/>
          </p:nvSpPr>
          <p:spPr>
            <a:xfrm rot="10800000" flipH="1">
              <a:off x="8901280" y="3921328"/>
              <a:ext cx="3040" cy="3337"/>
            </a:xfrm>
            <a:custGeom>
              <a:avLst/>
              <a:gdLst/>
              <a:ahLst/>
              <a:cxnLst/>
              <a:rect l="l" t="t" r="r" b="b"/>
              <a:pathLst>
                <a:path w="40" h="39" extrusionOk="0">
                  <a:moveTo>
                    <a:pt x="1" y="0"/>
                  </a:moveTo>
                  <a:lnTo>
                    <a:pt x="39" y="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16"/>
            <p:cNvSpPr/>
            <p:nvPr/>
          </p:nvSpPr>
          <p:spPr>
            <a:xfrm rot="10800000" flipH="1">
              <a:off x="8901280" y="3921327"/>
              <a:ext cx="19453" cy="21818"/>
            </a:xfrm>
            <a:custGeom>
              <a:avLst/>
              <a:gdLst/>
              <a:ahLst/>
              <a:cxnLst/>
              <a:rect l="l" t="t" r="r" b="b"/>
              <a:pathLst>
                <a:path w="256" h="255" extrusionOk="0">
                  <a:moveTo>
                    <a:pt x="218" y="0"/>
                  </a:moveTo>
                  <a:lnTo>
                    <a:pt x="1" y="216"/>
                  </a:lnTo>
                  <a:lnTo>
                    <a:pt x="39" y="255"/>
                  </a:lnTo>
                  <a:lnTo>
                    <a:pt x="255" y="37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16"/>
            <p:cNvSpPr/>
            <p:nvPr/>
          </p:nvSpPr>
          <p:spPr>
            <a:xfrm rot="10800000" flipH="1">
              <a:off x="8250596" y="4109379"/>
              <a:ext cx="831407" cy="935684"/>
            </a:xfrm>
            <a:custGeom>
              <a:avLst/>
              <a:gdLst/>
              <a:ahLst/>
              <a:cxnLst/>
              <a:rect l="l" t="t" r="r" b="b"/>
              <a:pathLst>
                <a:path w="10941" h="10936" extrusionOk="0">
                  <a:moveTo>
                    <a:pt x="217" y="0"/>
                  </a:moveTo>
                  <a:lnTo>
                    <a:pt x="0" y="212"/>
                  </a:lnTo>
                  <a:lnTo>
                    <a:pt x="10724" y="10936"/>
                  </a:lnTo>
                  <a:lnTo>
                    <a:pt x="10940" y="1071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16"/>
            <p:cNvSpPr/>
            <p:nvPr/>
          </p:nvSpPr>
          <p:spPr>
            <a:xfrm rot="10800000" flipH="1">
              <a:off x="9065490" y="4106135"/>
              <a:ext cx="19377" cy="21903"/>
            </a:xfrm>
            <a:custGeom>
              <a:avLst/>
              <a:gdLst/>
              <a:ahLst/>
              <a:cxnLst/>
              <a:rect l="l" t="t" r="r" b="b"/>
              <a:pathLst>
                <a:path w="255" h="256" extrusionOk="0">
                  <a:moveTo>
                    <a:pt x="216" y="0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5" y="39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16"/>
            <p:cNvSpPr/>
            <p:nvPr/>
          </p:nvSpPr>
          <p:spPr>
            <a:xfrm rot="10800000" flipH="1">
              <a:off x="9246113" y="4309510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37" y="38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16"/>
            <p:cNvSpPr/>
            <p:nvPr/>
          </p:nvSpPr>
          <p:spPr>
            <a:xfrm rot="10800000" flipH="1">
              <a:off x="8414654" y="4294101"/>
              <a:ext cx="831559" cy="930636"/>
            </a:xfrm>
            <a:custGeom>
              <a:avLst/>
              <a:gdLst/>
              <a:ahLst/>
              <a:cxnLst/>
              <a:rect l="l" t="t" r="r" b="b"/>
              <a:pathLst>
                <a:path w="10943" h="10877" extrusionOk="0">
                  <a:moveTo>
                    <a:pt x="157" y="1"/>
                  </a:moveTo>
                  <a:lnTo>
                    <a:pt x="1" y="152"/>
                  </a:lnTo>
                  <a:lnTo>
                    <a:pt x="10725" y="10876"/>
                  </a:lnTo>
                  <a:lnTo>
                    <a:pt x="10942" y="10659"/>
                  </a:lnTo>
                  <a:lnTo>
                    <a:pt x="27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16"/>
            <p:cNvSpPr/>
            <p:nvPr/>
          </p:nvSpPr>
          <p:spPr>
            <a:xfrm rot="10800000" flipH="1">
              <a:off x="9229548" y="4290943"/>
              <a:ext cx="19453" cy="21903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218" y="1"/>
                  </a:moveTo>
                  <a:lnTo>
                    <a:pt x="1" y="218"/>
                  </a:lnTo>
                  <a:lnTo>
                    <a:pt x="38" y="256"/>
                  </a:lnTo>
                  <a:lnTo>
                    <a:pt x="255" y="38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16"/>
            <p:cNvSpPr/>
            <p:nvPr/>
          </p:nvSpPr>
          <p:spPr>
            <a:xfrm rot="10800000" flipH="1">
              <a:off x="8731067" y="4478997"/>
              <a:ext cx="679199" cy="745741"/>
            </a:xfrm>
            <a:custGeom>
              <a:avLst/>
              <a:gdLst/>
              <a:ahLst/>
              <a:cxnLst/>
              <a:rect l="l" t="t" r="r" b="b"/>
              <a:pathLst>
                <a:path w="8938" h="8716" extrusionOk="0">
                  <a:moveTo>
                    <a:pt x="1" y="1"/>
                  </a:moveTo>
                  <a:lnTo>
                    <a:pt x="8720" y="8716"/>
                  </a:lnTo>
                  <a:lnTo>
                    <a:pt x="8938" y="8504"/>
                  </a:lnTo>
                  <a:lnTo>
                    <a:pt x="4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16"/>
            <p:cNvSpPr/>
            <p:nvPr/>
          </p:nvSpPr>
          <p:spPr>
            <a:xfrm rot="10800000" flipH="1">
              <a:off x="8001508" y="3828916"/>
              <a:ext cx="834370" cy="939021"/>
            </a:xfrm>
            <a:custGeom>
              <a:avLst/>
              <a:gdLst/>
              <a:ahLst/>
              <a:cxnLst/>
              <a:rect l="l" t="t" r="r" b="b"/>
              <a:pathLst>
                <a:path w="10980" h="10975" extrusionOk="0">
                  <a:moveTo>
                    <a:pt x="1" y="175"/>
                  </a:moveTo>
                  <a:lnTo>
                    <a:pt x="38" y="213"/>
                  </a:lnTo>
                  <a:lnTo>
                    <a:pt x="39" y="213"/>
                  </a:lnTo>
                  <a:lnTo>
                    <a:pt x="39" y="213"/>
                  </a:lnTo>
                  <a:lnTo>
                    <a:pt x="1" y="175"/>
                  </a:lnTo>
                  <a:close/>
                  <a:moveTo>
                    <a:pt x="255" y="1"/>
                  </a:moveTo>
                  <a:lnTo>
                    <a:pt x="39" y="213"/>
                  </a:lnTo>
                  <a:lnTo>
                    <a:pt x="39" y="213"/>
                  </a:lnTo>
                  <a:lnTo>
                    <a:pt x="10763" y="10937"/>
                  </a:lnTo>
                  <a:lnTo>
                    <a:pt x="10763" y="10937"/>
                  </a:lnTo>
                  <a:lnTo>
                    <a:pt x="10979" y="10720"/>
                  </a:lnTo>
                  <a:lnTo>
                    <a:pt x="255" y="1"/>
                  </a:lnTo>
                  <a:close/>
                  <a:moveTo>
                    <a:pt x="10763" y="10937"/>
                  </a:moveTo>
                  <a:lnTo>
                    <a:pt x="10762" y="10937"/>
                  </a:lnTo>
                  <a:lnTo>
                    <a:pt x="10800" y="10974"/>
                  </a:lnTo>
                  <a:lnTo>
                    <a:pt x="10763" y="1093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16"/>
            <p:cNvSpPr/>
            <p:nvPr/>
          </p:nvSpPr>
          <p:spPr>
            <a:xfrm rot="10800000" flipH="1">
              <a:off x="8819213" y="3828923"/>
              <a:ext cx="19453" cy="21903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218" y="1"/>
                  </a:moveTo>
                  <a:lnTo>
                    <a:pt x="1" y="218"/>
                  </a:lnTo>
                  <a:lnTo>
                    <a:pt x="39" y="255"/>
                  </a:lnTo>
                  <a:lnTo>
                    <a:pt x="256" y="38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16"/>
            <p:cNvSpPr/>
            <p:nvPr/>
          </p:nvSpPr>
          <p:spPr>
            <a:xfrm rot="10800000" flipH="1">
              <a:off x="8168529" y="4016975"/>
              <a:ext cx="831407" cy="935684"/>
            </a:xfrm>
            <a:custGeom>
              <a:avLst/>
              <a:gdLst/>
              <a:ahLst/>
              <a:cxnLst/>
              <a:rect l="l" t="t" r="r" b="b"/>
              <a:pathLst>
                <a:path w="10941" h="10936" extrusionOk="0">
                  <a:moveTo>
                    <a:pt x="217" y="0"/>
                  </a:moveTo>
                  <a:lnTo>
                    <a:pt x="1" y="212"/>
                  </a:lnTo>
                  <a:lnTo>
                    <a:pt x="10725" y="10936"/>
                  </a:lnTo>
                  <a:lnTo>
                    <a:pt x="10941" y="1071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16"/>
            <p:cNvSpPr/>
            <p:nvPr/>
          </p:nvSpPr>
          <p:spPr>
            <a:xfrm rot="10800000" flipH="1">
              <a:off x="8983423" y="4013731"/>
              <a:ext cx="19453" cy="21818"/>
            </a:xfrm>
            <a:custGeom>
              <a:avLst/>
              <a:gdLst/>
              <a:ahLst/>
              <a:cxnLst/>
              <a:rect l="l" t="t" r="r" b="b"/>
              <a:pathLst>
                <a:path w="256" h="255" extrusionOk="0">
                  <a:moveTo>
                    <a:pt x="217" y="0"/>
                  </a:moveTo>
                  <a:lnTo>
                    <a:pt x="1" y="217"/>
                  </a:lnTo>
                  <a:lnTo>
                    <a:pt x="38" y="255"/>
                  </a:lnTo>
                  <a:lnTo>
                    <a:pt x="255" y="3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16"/>
            <p:cNvSpPr/>
            <p:nvPr/>
          </p:nvSpPr>
          <p:spPr>
            <a:xfrm rot="10800000" flipH="1">
              <a:off x="8332663" y="4201697"/>
              <a:ext cx="834294" cy="939021"/>
            </a:xfrm>
            <a:custGeom>
              <a:avLst/>
              <a:gdLst/>
              <a:ahLst/>
              <a:cxnLst/>
              <a:rect l="l" t="t" r="r" b="b"/>
              <a:pathLst>
                <a:path w="10979" h="10975" extrusionOk="0">
                  <a:moveTo>
                    <a:pt x="179" y="0"/>
                  </a:moveTo>
                  <a:lnTo>
                    <a:pt x="217" y="38"/>
                  </a:lnTo>
                  <a:lnTo>
                    <a:pt x="217" y="38"/>
                  </a:lnTo>
                  <a:lnTo>
                    <a:pt x="218" y="37"/>
                  </a:lnTo>
                  <a:lnTo>
                    <a:pt x="179" y="0"/>
                  </a:lnTo>
                  <a:close/>
                  <a:moveTo>
                    <a:pt x="10941" y="10757"/>
                  </a:moveTo>
                  <a:lnTo>
                    <a:pt x="10941" y="10757"/>
                  </a:lnTo>
                  <a:lnTo>
                    <a:pt x="10941" y="10757"/>
                  </a:lnTo>
                  <a:lnTo>
                    <a:pt x="10979" y="10795"/>
                  </a:lnTo>
                  <a:lnTo>
                    <a:pt x="10941" y="10757"/>
                  </a:lnTo>
                  <a:close/>
                  <a:moveTo>
                    <a:pt x="217" y="38"/>
                  </a:moveTo>
                  <a:lnTo>
                    <a:pt x="0" y="250"/>
                  </a:lnTo>
                  <a:lnTo>
                    <a:pt x="10724" y="10974"/>
                  </a:lnTo>
                  <a:lnTo>
                    <a:pt x="10941" y="10757"/>
                  </a:lnTo>
                  <a:lnTo>
                    <a:pt x="10941" y="10757"/>
                  </a:lnTo>
                  <a:lnTo>
                    <a:pt x="217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16"/>
            <p:cNvSpPr/>
            <p:nvPr/>
          </p:nvSpPr>
          <p:spPr>
            <a:xfrm rot="10800000" flipH="1">
              <a:off x="9147557" y="4198539"/>
              <a:ext cx="19377" cy="21903"/>
            </a:xfrm>
            <a:custGeom>
              <a:avLst/>
              <a:gdLst/>
              <a:ahLst/>
              <a:cxnLst/>
              <a:rect l="l" t="t" r="r" b="b"/>
              <a:pathLst>
                <a:path w="255" h="256" extrusionOk="0">
                  <a:moveTo>
                    <a:pt x="217" y="1"/>
                  </a:moveTo>
                  <a:lnTo>
                    <a:pt x="0" y="218"/>
                  </a:lnTo>
                  <a:lnTo>
                    <a:pt x="37" y="255"/>
                  </a:lnTo>
                  <a:lnTo>
                    <a:pt x="255" y="3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16"/>
            <p:cNvSpPr/>
            <p:nvPr/>
          </p:nvSpPr>
          <p:spPr>
            <a:xfrm rot="10800000" flipH="1">
              <a:off x="8567010" y="4386506"/>
              <a:ext cx="761192" cy="838231"/>
            </a:xfrm>
            <a:custGeom>
              <a:avLst/>
              <a:gdLst/>
              <a:ahLst/>
              <a:cxnLst/>
              <a:rect l="l" t="t" r="r" b="b"/>
              <a:pathLst>
                <a:path w="10017" h="9797" extrusionOk="0">
                  <a:moveTo>
                    <a:pt x="0" y="1"/>
                  </a:moveTo>
                  <a:lnTo>
                    <a:pt x="9800" y="9797"/>
                  </a:lnTo>
                  <a:lnTo>
                    <a:pt x="10017" y="9579"/>
                  </a:lnTo>
                  <a:lnTo>
                    <a:pt x="43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16"/>
            <p:cNvSpPr/>
            <p:nvPr/>
          </p:nvSpPr>
          <p:spPr>
            <a:xfrm rot="10800000" flipH="1">
              <a:off x="8895277" y="4571401"/>
              <a:ext cx="597053" cy="653336"/>
            </a:xfrm>
            <a:custGeom>
              <a:avLst/>
              <a:gdLst/>
              <a:ahLst/>
              <a:cxnLst/>
              <a:rect l="l" t="t" r="r" b="b"/>
              <a:pathLst>
                <a:path w="7857" h="7636" extrusionOk="0">
                  <a:moveTo>
                    <a:pt x="0" y="1"/>
                  </a:moveTo>
                  <a:lnTo>
                    <a:pt x="7640" y="7636"/>
                  </a:lnTo>
                  <a:lnTo>
                    <a:pt x="7856" y="7424"/>
                  </a:lnTo>
                  <a:lnTo>
                    <a:pt x="43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16"/>
            <p:cNvSpPr/>
            <p:nvPr/>
          </p:nvSpPr>
          <p:spPr>
            <a:xfrm rot="10800000" flipH="1">
              <a:off x="7919517" y="4657223"/>
              <a:ext cx="19377" cy="21561"/>
            </a:xfrm>
            <a:custGeom>
              <a:avLst/>
              <a:gdLst/>
              <a:ahLst/>
              <a:cxnLst/>
              <a:rect l="l" t="t" r="r" b="b"/>
              <a:pathLst>
                <a:path w="255" h="252" extrusionOk="0">
                  <a:moveTo>
                    <a:pt x="216" y="1"/>
                  </a:moveTo>
                  <a:lnTo>
                    <a:pt x="0" y="213"/>
                  </a:lnTo>
                  <a:lnTo>
                    <a:pt x="37" y="251"/>
                  </a:lnTo>
                  <a:lnTo>
                    <a:pt x="255" y="34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16"/>
            <p:cNvSpPr/>
            <p:nvPr/>
          </p:nvSpPr>
          <p:spPr>
            <a:xfrm rot="10800000" flipH="1">
              <a:off x="8083575" y="4842116"/>
              <a:ext cx="19453" cy="21390"/>
            </a:xfrm>
            <a:custGeom>
              <a:avLst/>
              <a:gdLst/>
              <a:ahLst/>
              <a:cxnLst/>
              <a:rect l="l" t="t" r="r" b="b"/>
              <a:pathLst>
                <a:path w="256" h="250" extrusionOk="0">
                  <a:moveTo>
                    <a:pt x="218" y="0"/>
                  </a:moveTo>
                  <a:lnTo>
                    <a:pt x="1" y="212"/>
                  </a:lnTo>
                  <a:lnTo>
                    <a:pt x="38" y="249"/>
                  </a:lnTo>
                  <a:lnTo>
                    <a:pt x="255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16"/>
            <p:cNvSpPr/>
            <p:nvPr/>
          </p:nvSpPr>
          <p:spPr>
            <a:xfrm rot="10800000" flipH="1">
              <a:off x="8018073" y="4767851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0" y="0"/>
                  </a:moveTo>
                  <a:lnTo>
                    <a:pt x="0" y="0"/>
                  </a:lnTo>
                  <a:lnTo>
                    <a:pt x="37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16"/>
            <p:cNvSpPr/>
            <p:nvPr/>
          </p:nvSpPr>
          <p:spPr>
            <a:xfrm rot="10800000" flipH="1">
              <a:off x="8001508" y="4749627"/>
              <a:ext cx="19453" cy="21476"/>
            </a:xfrm>
            <a:custGeom>
              <a:avLst/>
              <a:gdLst/>
              <a:ahLst/>
              <a:cxnLst/>
              <a:rect l="l" t="t" r="r" b="b"/>
              <a:pathLst>
                <a:path w="256" h="251" extrusionOk="0">
                  <a:moveTo>
                    <a:pt x="218" y="0"/>
                  </a:moveTo>
                  <a:lnTo>
                    <a:pt x="1" y="212"/>
                  </a:lnTo>
                  <a:lnTo>
                    <a:pt x="38" y="250"/>
                  </a:lnTo>
                  <a:lnTo>
                    <a:pt x="255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16"/>
            <p:cNvSpPr/>
            <p:nvPr/>
          </p:nvSpPr>
          <p:spPr>
            <a:xfrm rot="10800000" flipH="1">
              <a:off x="8182131" y="4952573"/>
              <a:ext cx="2888" cy="3422"/>
            </a:xfrm>
            <a:custGeom>
              <a:avLst/>
              <a:gdLst/>
              <a:ahLst/>
              <a:cxnLst/>
              <a:rect l="l" t="t" r="r" b="b"/>
              <a:pathLst>
                <a:path w="38" h="40" extrusionOk="0">
                  <a:moveTo>
                    <a:pt x="38" y="39"/>
                  </a:moveTo>
                  <a:lnTo>
                    <a:pt x="38" y="39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16"/>
            <p:cNvSpPr/>
            <p:nvPr/>
          </p:nvSpPr>
          <p:spPr>
            <a:xfrm rot="10800000" flipH="1">
              <a:off x="8165642" y="4934520"/>
              <a:ext cx="19377" cy="21476"/>
            </a:xfrm>
            <a:custGeom>
              <a:avLst/>
              <a:gdLst/>
              <a:ahLst/>
              <a:cxnLst/>
              <a:rect l="l" t="t" r="r" b="b"/>
              <a:pathLst>
                <a:path w="255" h="251" extrusionOk="0">
                  <a:moveTo>
                    <a:pt x="218" y="1"/>
                  </a:moveTo>
                  <a:lnTo>
                    <a:pt x="0" y="213"/>
                  </a:lnTo>
                  <a:lnTo>
                    <a:pt x="39" y="251"/>
                  </a:lnTo>
                  <a:lnTo>
                    <a:pt x="255" y="39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16"/>
            <p:cNvSpPr/>
            <p:nvPr/>
          </p:nvSpPr>
          <p:spPr>
            <a:xfrm rot="10800000" flipH="1">
              <a:off x="8343377" y="3293151"/>
              <a:ext cx="2964" cy="3251"/>
            </a:xfrm>
            <a:custGeom>
              <a:avLst/>
              <a:gdLst/>
              <a:ahLst/>
              <a:cxnLst/>
              <a:rect l="l" t="t" r="r" b="b"/>
              <a:pathLst>
                <a:path w="39" h="38" extrusionOk="0">
                  <a:moveTo>
                    <a:pt x="38" y="38"/>
                  </a:moveTo>
                  <a:lnTo>
                    <a:pt x="38" y="3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16"/>
            <p:cNvSpPr/>
            <p:nvPr/>
          </p:nvSpPr>
          <p:spPr>
            <a:xfrm rot="10800000" flipH="1">
              <a:off x="8655156" y="3644201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38" y="38"/>
                  </a:moveTo>
                  <a:lnTo>
                    <a:pt x="38" y="3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16"/>
            <p:cNvSpPr/>
            <p:nvPr/>
          </p:nvSpPr>
          <p:spPr>
            <a:xfrm rot="10800000" flipH="1">
              <a:off x="7099152" y="3523903"/>
              <a:ext cx="221587" cy="228017"/>
            </a:xfrm>
            <a:custGeom>
              <a:avLst/>
              <a:gdLst/>
              <a:ahLst/>
              <a:cxnLst/>
              <a:rect l="l" t="t" r="r" b="b"/>
              <a:pathLst>
                <a:path w="2916" h="2665" extrusionOk="0">
                  <a:moveTo>
                    <a:pt x="251" y="0"/>
                  </a:moveTo>
                  <a:lnTo>
                    <a:pt x="39" y="217"/>
                  </a:lnTo>
                  <a:lnTo>
                    <a:pt x="1" y="179"/>
                  </a:lnTo>
                  <a:lnTo>
                    <a:pt x="2349" y="2528"/>
                  </a:lnTo>
                  <a:cubicBezTo>
                    <a:pt x="2538" y="2571"/>
                    <a:pt x="2727" y="2617"/>
                    <a:pt x="2915" y="2665"/>
                  </a:cubicBezTo>
                  <a:lnTo>
                    <a:pt x="2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16"/>
            <p:cNvSpPr/>
            <p:nvPr/>
          </p:nvSpPr>
          <p:spPr>
            <a:xfrm rot="10800000" flipH="1">
              <a:off x="7266173" y="3000616"/>
              <a:ext cx="831103" cy="936198"/>
            </a:xfrm>
            <a:custGeom>
              <a:avLst/>
              <a:gdLst/>
              <a:ahLst/>
              <a:cxnLst/>
              <a:rect l="l" t="t" r="r" b="b"/>
              <a:pathLst>
                <a:path w="10937" h="10942" extrusionOk="0">
                  <a:moveTo>
                    <a:pt x="213" y="1"/>
                  </a:moveTo>
                  <a:lnTo>
                    <a:pt x="1" y="218"/>
                  </a:lnTo>
                  <a:lnTo>
                    <a:pt x="10720" y="10942"/>
                  </a:lnTo>
                  <a:lnTo>
                    <a:pt x="10936" y="10725"/>
                  </a:lnTo>
                  <a:lnTo>
                    <a:pt x="21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16"/>
            <p:cNvSpPr/>
            <p:nvPr/>
          </p:nvSpPr>
          <p:spPr>
            <a:xfrm rot="10800000" flipH="1">
              <a:off x="8080763" y="2997373"/>
              <a:ext cx="19377" cy="21903"/>
            </a:xfrm>
            <a:custGeom>
              <a:avLst/>
              <a:gdLst/>
              <a:ahLst/>
              <a:cxnLst/>
              <a:rect l="l" t="t" r="r" b="b"/>
              <a:pathLst>
                <a:path w="255" h="256" extrusionOk="0">
                  <a:moveTo>
                    <a:pt x="216" y="1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5" y="39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16"/>
            <p:cNvSpPr/>
            <p:nvPr/>
          </p:nvSpPr>
          <p:spPr>
            <a:xfrm rot="10800000" flipH="1">
              <a:off x="7429927" y="3185339"/>
              <a:ext cx="831483" cy="936198"/>
            </a:xfrm>
            <a:custGeom>
              <a:avLst/>
              <a:gdLst/>
              <a:ahLst/>
              <a:cxnLst/>
              <a:rect l="l" t="t" r="r" b="b"/>
              <a:pathLst>
                <a:path w="10942" h="10942" extrusionOk="0">
                  <a:moveTo>
                    <a:pt x="218" y="0"/>
                  </a:moveTo>
                  <a:lnTo>
                    <a:pt x="1" y="218"/>
                  </a:lnTo>
                  <a:lnTo>
                    <a:pt x="10725" y="10941"/>
                  </a:lnTo>
                  <a:lnTo>
                    <a:pt x="10942" y="10724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16"/>
            <p:cNvSpPr/>
            <p:nvPr/>
          </p:nvSpPr>
          <p:spPr>
            <a:xfrm rot="10800000" flipH="1">
              <a:off x="8261310" y="3200747"/>
              <a:ext cx="2964" cy="3251"/>
            </a:xfrm>
            <a:custGeom>
              <a:avLst/>
              <a:gdLst/>
              <a:ahLst/>
              <a:cxnLst/>
              <a:rect l="l" t="t" r="r" b="b"/>
              <a:pathLst>
                <a:path w="39" h="38" extrusionOk="0">
                  <a:moveTo>
                    <a:pt x="38" y="37"/>
                  </a:moveTo>
                  <a:lnTo>
                    <a:pt x="38" y="3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16"/>
            <p:cNvSpPr/>
            <p:nvPr/>
          </p:nvSpPr>
          <p:spPr>
            <a:xfrm rot="10800000" flipH="1">
              <a:off x="8244821" y="3182181"/>
              <a:ext cx="19453" cy="21818"/>
            </a:xfrm>
            <a:custGeom>
              <a:avLst/>
              <a:gdLst/>
              <a:ahLst/>
              <a:cxnLst/>
              <a:rect l="l" t="t" r="r" b="b"/>
              <a:pathLst>
                <a:path w="256" h="255" extrusionOk="0">
                  <a:moveTo>
                    <a:pt x="218" y="0"/>
                  </a:moveTo>
                  <a:lnTo>
                    <a:pt x="1" y="217"/>
                  </a:lnTo>
                  <a:lnTo>
                    <a:pt x="38" y="255"/>
                  </a:lnTo>
                  <a:lnTo>
                    <a:pt x="255" y="37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16"/>
            <p:cNvSpPr/>
            <p:nvPr/>
          </p:nvSpPr>
          <p:spPr>
            <a:xfrm rot="10800000" flipH="1">
              <a:off x="8408955" y="3366903"/>
              <a:ext cx="2964" cy="3422"/>
            </a:xfrm>
            <a:custGeom>
              <a:avLst/>
              <a:gdLst/>
              <a:ahLst/>
              <a:cxnLst/>
              <a:rect l="l" t="t" r="r" b="b"/>
              <a:pathLst>
                <a:path w="39" h="40" extrusionOk="0">
                  <a:moveTo>
                    <a:pt x="0" y="1"/>
                  </a:moveTo>
                  <a:lnTo>
                    <a:pt x="39" y="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16"/>
            <p:cNvSpPr/>
            <p:nvPr/>
          </p:nvSpPr>
          <p:spPr>
            <a:xfrm rot="10800000" flipH="1">
              <a:off x="7591173" y="4287778"/>
              <a:ext cx="2964" cy="3251"/>
            </a:xfrm>
            <a:custGeom>
              <a:avLst/>
              <a:gdLst/>
              <a:ahLst/>
              <a:cxnLst/>
              <a:rect l="l" t="t" r="r" b="b"/>
              <a:pathLst>
                <a:path w="39" h="38" extrusionOk="0">
                  <a:moveTo>
                    <a:pt x="1" y="1"/>
                  </a:moveTo>
                  <a:lnTo>
                    <a:pt x="1" y="1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16"/>
            <p:cNvSpPr/>
            <p:nvPr/>
          </p:nvSpPr>
          <p:spPr>
            <a:xfrm rot="10800000" flipH="1">
              <a:off x="7594061" y="3370232"/>
              <a:ext cx="831483" cy="936112"/>
            </a:xfrm>
            <a:custGeom>
              <a:avLst/>
              <a:gdLst/>
              <a:ahLst/>
              <a:cxnLst/>
              <a:rect l="l" t="t" r="r" b="b"/>
              <a:pathLst>
                <a:path w="10942" h="10941" extrusionOk="0">
                  <a:moveTo>
                    <a:pt x="218" y="1"/>
                  </a:moveTo>
                  <a:lnTo>
                    <a:pt x="0" y="217"/>
                  </a:lnTo>
                  <a:lnTo>
                    <a:pt x="10724" y="10941"/>
                  </a:lnTo>
                  <a:lnTo>
                    <a:pt x="10941" y="10725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16"/>
            <p:cNvSpPr/>
            <p:nvPr/>
          </p:nvSpPr>
          <p:spPr>
            <a:xfrm rot="10800000" flipH="1">
              <a:off x="8408955" y="3366903"/>
              <a:ext cx="19377" cy="21903"/>
            </a:xfrm>
            <a:custGeom>
              <a:avLst/>
              <a:gdLst/>
              <a:ahLst/>
              <a:cxnLst/>
              <a:rect l="l" t="t" r="r" b="b"/>
              <a:pathLst>
                <a:path w="255" h="256" extrusionOk="0">
                  <a:moveTo>
                    <a:pt x="217" y="1"/>
                  </a:moveTo>
                  <a:lnTo>
                    <a:pt x="0" y="217"/>
                  </a:lnTo>
                  <a:lnTo>
                    <a:pt x="39" y="255"/>
                  </a:lnTo>
                  <a:lnTo>
                    <a:pt x="255" y="38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16"/>
            <p:cNvSpPr/>
            <p:nvPr/>
          </p:nvSpPr>
          <p:spPr>
            <a:xfrm rot="10800000" flipH="1">
              <a:off x="7758195" y="3554955"/>
              <a:ext cx="831407" cy="936198"/>
            </a:xfrm>
            <a:custGeom>
              <a:avLst/>
              <a:gdLst/>
              <a:ahLst/>
              <a:cxnLst/>
              <a:rect l="l" t="t" r="r" b="b"/>
              <a:pathLst>
                <a:path w="10941" h="10942" extrusionOk="0">
                  <a:moveTo>
                    <a:pt x="217" y="0"/>
                  </a:moveTo>
                  <a:lnTo>
                    <a:pt x="1" y="218"/>
                  </a:lnTo>
                  <a:lnTo>
                    <a:pt x="10725" y="10941"/>
                  </a:lnTo>
                  <a:lnTo>
                    <a:pt x="10941" y="10724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16"/>
            <p:cNvSpPr/>
            <p:nvPr/>
          </p:nvSpPr>
          <p:spPr>
            <a:xfrm rot="10800000" flipH="1">
              <a:off x="8573089" y="3551797"/>
              <a:ext cx="19453" cy="21818"/>
            </a:xfrm>
            <a:custGeom>
              <a:avLst/>
              <a:gdLst/>
              <a:ahLst/>
              <a:cxnLst/>
              <a:rect l="l" t="t" r="r" b="b"/>
              <a:pathLst>
                <a:path w="256" h="255" extrusionOk="0">
                  <a:moveTo>
                    <a:pt x="217" y="0"/>
                  </a:moveTo>
                  <a:lnTo>
                    <a:pt x="1" y="217"/>
                  </a:lnTo>
                  <a:lnTo>
                    <a:pt x="38" y="255"/>
                  </a:lnTo>
                  <a:lnTo>
                    <a:pt x="255" y="3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16"/>
            <p:cNvSpPr/>
            <p:nvPr/>
          </p:nvSpPr>
          <p:spPr>
            <a:xfrm rot="10800000" flipH="1">
              <a:off x="7184182" y="3431925"/>
              <a:ext cx="382458" cy="412399"/>
            </a:xfrm>
            <a:custGeom>
              <a:avLst/>
              <a:gdLst/>
              <a:ahLst/>
              <a:cxnLst/>
              <a:rect l="l" t="t" r="r" b="b"/>
              <a:pathLst>
                <a:path w="5033" h="4820" extrusionOk="0">
                  <a:moveTo>
                    <a:pt x="212" y="1"/>
                  </a:moveTo>
                  <a:lnTo>
                    <a:pt x="0" y="217"/>
                  </a:lnTo>
                  <a:lnTo>
                    <a:pt x="4301" y="4518"/>
                  </a:lnTo>
                  <a:cubicBezTo>
                    <a:pt x="4545" y="4613"/>
                    <a:pt x="4791" y="4716"/>
                    <a:pt x="5032" y="4820"/>
                  </a:cubicBezTo>
                  <a:lnTo>
                    <a:pt x="21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16"/>
            <p:cNvSpPr/>
            <p:nvPr/>
          </p:nvSpPr>
          <p:spPr>
            <a:xfrm rot="10800000" flipH="1">
              <a:off x="8179319" y="3108258"/>
              <a:ext cx="2888" cy="3422"/>
            </a:xfrm>
            <a:custGeom>
              <a:avLst/>
              <a:gdLst/>
              <a:ahLst/>
              <a:cxnLst/>
              <a:rect l="l" t="t" r="r" b="b"/>
              <a:pathLst>
                <a:path w="38" h="40" extrusionOk="0">
                  <a:moveTo>
                    <a:pt x="38" y="39"/>
                  </a:moveTo>
                  <a:lnTo>
                    <a:pt x="38" y="3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16"/>
            <p:cNvSpPr/>
            <p:nvPr/>
          </p:nvSpPr>
          <p:spPr>
            <a:xfrm rot="10800000" flipH="1">
              <a:off x="7348240" y="3092935"/>
              <a:ext cx="831179" cy="939449"/>
            </a:xfrm>
            <a:custGeom>
              <a:avLst/>
              <a:gdLst/>
              <a:ahLst/>
              <a:cxnLst/>
              <a:rect l="l" t="t" r="r" b="b"/>
              <a:pathLst>
                <a:path w="10938" h="10980" extrusionOk="0">
                  <a:moveTo>
                    <a:pt x="175" y="1"/>
                  </a:moveTo>
                  <a:lnTo>
                    <a:pt x="213" y="39"/>
                  </a:lnTo>
                  <a:lnTo>
                    <a:pt x="213" y="39"/>
                  </a:lnTo>
                  <a:lnTo>
                    <a:pt x="213" y="38"/>
                  </a:lnTo>
                  <a:lnTo>
                    <a:pt x="175" y="1"/>
                  </a:lnTo>
                  <a:close/>
                  <a:moveTo>
                    <a:pt x="213" y="39"/>
                  </a:moveTo>
                  <a:lnTo>
                    <a:pt x="1" y="255"/>
                  </a:lnTo>
                  <a:lnTo>
                    <a:pt x="10720" y="10979"/>
                  </a:lnTo>
                  <a:lnTo>
                    <a:pt x="10937" y="10762"/>
                  </a:lnTo>
                  <a:lnTo>
                    <a:pt x="213" y="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16"/>
            <p:cNvSpPr/>
            <p:nvPr/>
          </p:nvSpPr>
          <p:spPr>
            <a:xfrm rot="10800000" flipH="1">
              <a:off x="8162754" y="3089777"/>
              <a:ext cx="19453" cy="21903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218" y="1"/>
                  </a:moveTo>
                  <a:lnTo>
                    <a:pt x="1" y="218"/>
                  </a:lnTo>
                  <a:lnTo>
                    <a:pt x="38" y="256"/>
                  </a:lnTo>
                  <a:lnTo>
                    <a:pt x="256" y="39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16"/>
            <p:cNvSpPr/>
            <p:nvPr/>
          </p:nvSpPr>
          <p:spPr>
            <a:xfrm rot="10800000" flipH="1">
              <a:off x="7509182" y="3274491"/>
              <a:ext cx="834294" cy="939449"/>
            </a:xfrm>
            <a:custGeom>
              <a:avLst/>
              <a:gdLst/>
              <a:ahLst/>
              <a:cxnLst/>
              <a:rect l="l" t="t" r="r" b="b"/>
              <a:pathLst>
                <a:path w="10979" h="10980" extrusionOk="0">
                  <a:moveTo>
                    <a:pt x="0" y="179"/>
                  </a:moveTo>
                  <a:lnTo>
                    <a:pt x="31" y="210"/>
                  </a:lnTo>
                  <a:lnTo>
                    <a:pt x="5" y="179"/>
                  </a:lnTo>
                  <a:close/>
                  <a:moveTo>
                    <a:pt x="31" y="210"/>
                  </a:moveTo>
                  <a:lnTo>
                    <a:pt x="38" y="218"/>
                  </a:lnTo>
                  <a:lnTo>
                    <a:pt x="38" y="217"/>
                  </a:lnTo>
                  <a:lnTo>
                    <a:pt x="31" y="210"/>
                  </a:lnTo>
                  <a:close/>
                  <a:moveTo>
                    <a:pt x="255" y="1"/>
                  </a:moveTo>
                  <a:lnTo>
                    <a:pt x="38" y="217"/>
                  </a:lnTo>
                  <a:lnTo>
                    <a:pt x="10762" y="10941"/>
                  </a:lnTo>
                  <a:lnTo>
                    <a:pt x="10762" y="10941"/>
                  </a:lnTo>
                  <a:lnTo>
                    <a:pt x="10979" y="10724"/>
                  </a:lnTo>
                  <a:lnTo>
                    <a:pt x="255" y="1"/>
                  </a:lnTo>
                  <a:close/>
                  <a:moveTo>
                    <a:pt x="10762" y="10941"/>
                  </a:moveTo>
                  <a:lnTo>
                    <a:pt x="10761" y="10942"/>
                  </a:lnTo>
                  <a:lnTo>
                    <a:pt x="10800" y="10979"/>
                  </a:lnTo>
                  <a:lnTo>
                    <a:pt x="10762" y="109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16"/>
            <p:cNvSpPr/>
            <p:nvPr/>
          </p:nvSpPr>
          <p:spPr>
            <a:xfrm rot="10800000" flipH="1">
              <a:off x="8326888" y="3274499"/>
              <a:ext cx="19453" cy="21903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218" y="0"/>
                  </a:moveTo>
                  <a:lnTo>
                    <a:pt x="0" y="218"/>
                  </a:lnTo>
                  <a:lnTo>
                    <a:pt x="39" y="255"/>
                  </a:lnTo>
                  <a:lnTo>
                    <a:pt x="255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16"/>
            <p:cNvSpPr/>
            <p:nvPr/>
          </p:nvSpPr>
          <p:spPr>
            <a:xfrm rot="10800000" flipH="1">
              <a:off x="7676204" y="3462551"/>
              <a:ext cx="831407" cy="936112"/>
            </a:xfrm>
            <a:custGeom>
              <a:avLst/>
              <a:gdLst/>
              <a:ahLst/>
              <a:cxnLst/>
              <a:rect l="l" t="t" r="r" b="b"/>
              <a:pathLst>
                <a:path w="10941" h="10941" extrusionOk="0">
                  <a:moveTo>
                    <a:pt x="216" y="0"/>
                  </a:moveTo>
                  <a:lnTo>
                    <a:pt x="0" y="216"/>
                  </a:lnTo>
                  <a:lnTo>
                    <a:pt x="10724" y="10940"/>
                  </a:lnTo>
                  <a:lnTo>
                    <a:pt x="10940" y="10724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16"/>
            <p:cNvSpPr/>
            <p:nvPr/>
          </p:nvSpPr>
          <p:spPr>
            <a:xfrm rot="10800000" flipH="1">
              <a:off x="8491098" y="3459307"/>
              <a:ext cx="19377" cy="21903"/>
            </a:xfrm>
            <a:custGeom>
              <a:avLst/>
              <a:gdLst/>
              <a:ahLst/>
              <a:cxnLst/>
              <a:rect l="l" t="t" r="r" b="b"/>
              <a:pathLst>
                <a:path w="255" h="256" extrusionOk="0">
                  <a:moveTo>
                    <a:pt x="216" y="1"/>
                  </a:moveTo>
                  <a:lnTo>
                    <a:pt x="0" y="217"/>
                  </a:lnTo>
                  <a:lnTo>
                    <a:pt x="37" y="256"/>
                  </a:lnTo>
                  <a:lnTo>
                    <a:pt x="255" y="38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16"/>
            <p:cNvSpPr/>
            <p:nvPr/>
          </p:nvSpPr>
          <p:spPr>
            <a:xfrm rot="10800000" flipH="1">
              <a:off x="7840261" y="3647359"/>
              <a:ext cx="834370" cy="939021"/>
            </a:xfrm>
            <a:custGeom>
              <a:avLst/>
              <a:gdLst/>
              <a:ahLst/>
              <a:cxnLst/>
              <a:rect l="l" t="t" r="r" b="b"/>
              <a:pathLst>
                <a:path w="10980" h="10975" extrusionOk="0">
                  <a:moveTo>
                    <a:pt x="179" y="1"/>
                  </a:moveTo>
                  <a:lnTo>
                    <a:pt x="215" y="36"/>
                  </a:lnTo>
                  <a:lnTo>
                    <a:pt x="218" y="33"/>
                  </a:lnTo>
                  <a:lnTo>
                    <a:pt x="179" y="1"/>
                  </a:lnTo>
                  <a:close/>
                  <a:moveTo>
                    <a:pt x="10942" y="10757"/>
                  </a:moveTo>
                  <a:lnTo>
                    <a:pt x="10941" y="10758"/>
                  </a:lnTo>
                  <a:lnTo>
                    <a:pt x="10941" y="10758"/>
                  </a:lnTo>
                  <a:lnTo>
                    <a:pt x="10979" y="10796"/>
                  </a:lnTo>
                  <a:lnTo>
                    <a:pt x="10942" y="10757"/>
                  </a:lnTo>
                  <a:close/>
                  <a:moveTo>
                    <a:pt x="215" y="36"/>
                  </a:moveTo>
                  <a:lnTo>
                    <a:pt x="1" y="251"/>
                  </a:lnTo>
                  <a:lnTo>
                    <a:pt x="10724" y="10975"/>
                  </a:lnTo>
                  <a:lnTo>
                    <a:pt x="10941" y="10758"/>
                  </a:lnTo>
                  <a:lnTo>
                    <a:pt x="10941" y="10758"/>
                  </a:lnTo>
                  <a:lnTo>
                    <a:pt x="215" y="3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16"/>
            <p:cNvSpPr/>
            <p:nvPr/>
          </p:nvSpPr>
          <p:spPr>
            <a:xfrm rot="10800000" flipH="1">
              <a:off x="8655156" y="3644201"/>
              <a:ext cx="19453" cy="21818"/>
            </a:xfrm>
            <a:custGeom>
              <a:avLst/>
              <a:gdLst/>
              <a:ahLst/>
              <a:cxnLst/>
              <a:rect l="l" t="t" r="r" b="b"/>
              <a:pathLst>
                <a:path w="256" h="255" extrusionOk="0">
                  <a:moveTo>
                    <a:pt x="218" y="0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5" y="39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16"/>
            <p:cNvSpPr/>
            <p:nvPr/>
          </p:nvSpPr>
          <p:spPr>
            <a:xfrm rot="10800000" flipH="1">
              <a:off x="7115337" y="3751835"/>
              <a:ext cx="2964" cy="3422"/>
            </a:xfrm>
            <a:custGeom>
              <a:avLst/>
              <a:gdLst/>
              <a:ahLst/>
              <a:cxnLst/>
              <a:rect l="l" t="t" r="r" b="b"/>
              <a:pathLst>
                <a:path w="39" h="40" extrusionOk="0">
                  <a:moveTo>
                    <a:pt x="38" y="39"/>
                  </a:moveTo>
                  <a:lnTo>
                    <a:pt x="38" y="39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16"/>
            <p:cNvSpPr/>
            <p:nvPr/>
          </p:nvSpPr>
          <p:spPr>
            <a:xfrm rot="10800000" flipH="1">
              <a:off x="7099152" y="3733354"/>
              <a:ext cx="19149" cy="21903"/>
            </a:xfrm>
            <a:custGeom>
              <a:avLst/>
              <a:gdLst/>
              <a:ahLst/>
              <a:cxnLst/>
              <a:rect l="l" t="t" r="r" b="b"/>
              <a:pathLst>
                <a:path w="252" h="256" extrusionOk="0">
                  <a:moveTo>
                    <a:pt x="214" y="1"/>
                  </a:moveTo>
                  <a:lnTo>
                    <a:pt x="1" y="218"/>
                  </a:lnTo>
                  <a:lnTo>
                    <a:pt x="39" y="256"/>
                  </a:lnTo>
                  <a:lnTo>
                    <a:pt x="251" y="39"/>
                  </a:lnTo>
                  <a:lnTo>
                    <a:pt x="2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16"/>
            <p:cNvSpPr/>
            <p:nvPr/>
          </p:nvSpPr>
          <p:spPr>
            <a:xfrm rot="10800000" flipH="1">
              <a:off x="7263361" y="3918076"/>
              <a:ext cx="18998" cy="21903"/>
            </a:xfrm>
            <a:custGeom>
              <a:avLst/>
              <a:gdLst/>
              <a:ahLst/>
              <a:cxnLst/>
              <a:rect l="l" t="t" r="r" b="b"/>
              <a:pathLst>
                <a:path w="250" h="256" extrusionOk="0">
                  <a:moveTo>
                    <a:pt x="212" y="0"/>
                  </a:moveTo>
                  <a:lnTo>
                    <a:pt x="1" y="218"/>
                  </a:lnTo>
                  <a:lnTo>
                    <a:pt x="38" y="255"/>
                  </a:lnTo>
                  <a:lnTo>
                    <a:pt x="250" y="38"/>
                  </a:lnTo>
                  <a:lnTo>
                    <a:pt x="2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16"/>
            <p:cNvSpPr/>
            <p:nvPr/>
          </p:nvSpPr>
          <p:spPr>
            <a:xfrm rot="10800000" flipH="1">
              <a:off x="7427495" y="4102884"/>
              <a:ext cx="19073" cy="21903"/>
            </a:xfrm>
            <a:custGeom>
              <a:avLst/>
              <a:gdLst/>
              <a:ahLst/>
              <a:cxnLst/>
              <a:rect l="l" t="t" r="r" b="b"/>
              <a:pathLst>
                <a:path w="251" h="256" extrusionOk="0">
                  <a:moveTo>
                    <a:pt x="212" y="1"/>
                  </a:moveTo>
                  <a:lnTo>
                    <a:pt x="0" y="217"/>
                  </a:lnTo>
                  <a:lnTo>
                    <a:pt x="33" y="256"/>
                  </a:lnTo>
                  <a:lnTo>
                    <a:pt x="250" y="38"/>
                  </a:lnTo>
                  <a:lnTo>
                    <a:pt x="21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16"/>
            <p:cNvSpPr/>
            <p:nvPr/>
          </p:nvSpPr>
          <p:spPr>
            <a:xfrm rot="10800000" flipH="1">
              <a:off x="7591173" y="4287778"/>
              <a:ext cx="19453" cy="21818"/>
            </a:xfrm>
            <a:custGeom>
              <a:avLst/>
              <a:gdLst/>
              <a:ahLst/>
              <a:cxnLst/>
              <a:rect l="l" t="t" r="r" b="b"/>
              <a:pathLst>
                <a:path w="256" h="255" extrusionOk="0">
                  <a:moveTo>
                    <a:pt x="218" y="0"/>
                  </a:moveTo>
                  <a:lnTo>
                    <a:pt x="1" y="218"/>
                  </a:lnTo>
                  <a:lnTo>
                    <a:pt x="38" y="255"/>
                  </a:lnTo>
                  <a:lnTo>
                    <a:pt x="256" y="39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16"/>
            <p:cNvSpPr/>
            <p:nvPr/>
          </p:nvSpPr>
          <p:spPr>
            <a:xfrm rot="10800000" flipH="1">
              <a:off x="7755307" y="4472500"/>
              <a:ext cx="19453" cy="21903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218" y="1"/>
                  </a:moveTo>
                  <a:lnTo>
                    <a:pt x="0" y="218"/>
                  </a:lnTo>
                  <a:lnTo>
                    <a:pt x="39" y="256"/>
                  </a:lnTo>
                  <a:lnTo>
                    <a:pt x="255" y="38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16"/>
            <p:cNvSpPr/>
            <p:nvPr/>
          </p:nvSpPr>
          <p:spPr>
            <a:xfrm rot="10800000" flipH="1">
              <a:off x="7181219" y="3825758"/>
              <a:ext cx="19073" cy="21818"/>
            </a:xfrm>
            <a:custGeom>
              <a:avLst/>
              <a:gdLst/>
              <a:ahLst/>
              <a:cxnLst/>
              <a:rect l="l" t="t" r="r" b="b"/>
              <a:pathLst>
                <a:path w="251" h="255" extrusionOk="0">
                  <a:moveTo>
                    <a:pt x="213" y="0"/>
                  </a:moveTo>
                  <a:lnTo>
                    <a:pt x="1" y="217"/>
                  </a:lnTo>
                  <a:lnTo>
                    <a:pt x="39" y="255"/>
                  </a:lnTo>
                  <a:lnTo>
                    <a:pt x="251" y="39"/>
                  </a:lnTo>
                  <a:lnTo>
                    <a:pt x="21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16"/>
            <p:cNvSpPr/>
            <p:nvPr/>
          </p:nvSpPr>
          <p:spPr>
            <a:xfrm rot="10800000" flipH="1">
              <a:off x="7345428" y="4010480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38" y="38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16"/>
            <p:cNvSpPr/>
            <p:nvPr/>
          </p:nvSpPr>
          <p:spPr>
            <a:xfrm rot="10800000" flipH="1">
              <a:off x="7345428" y="4010480"/>
              <a:ext cx="19073" cy="21903"/>
            </a:xfrm>
            <a:custGeom>
              <a:avLst/>
              <a:gdLst/>
              <a:ahLst/>
              <a:cxnLst/>
              <a:rect l="l" t="t" r="r" b="b"/>
              <a:pathLst>
                <a:path w="251" h="256" extrusionOk="0">
                  <a:moveTo>
                    <a:pt x="212" y="1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0" y="38"/>
                  </a:lnTo>
                  <a:lnTo>
                    <a:pt x="21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16"/>
            <p:cNvSpPr/>
            <p:nvPr/>
          </p:nvSpPr>
          <p:spPr>
            <a:xfrm rot="10800000" flipH="1">
              <a:off x="7525672" y="4213855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1" y="0"/>
                  </a:moveTo>
                  <a:lnTo>
                    <a:pt x="1" y="0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16"/>
            <p:cNvSpPr/>
            <p:nvPr/>
          </p:nvSpPr>
          <p:spPr>
            <a:xfrm rot="10800000" flipH="1">
              <a:off x="7509486" y="4195288"/>
              <a:ext cx="19073" cy="21818"/>
            </a:xfrm>
            <a:custGeom>
              <a:avLst/>
              <a:gdLst/>
              <a:ahLst/>
              <a:cxnLst/>
              <a:rect l="l" t="t" r="r" b="b"/>
              <a:pathLst>
                <a:path w="251" h="255" extrusionOk="0">
                  <a:moveTo>
                    <a:pt x="214" y="0"/>
                  </a:moveTo>
                  <a:lnTo>
                    <a:pt x="1" y="216"/>
                  </a:lnTo>
                  <a:lnTo>
                    <a:pt x="34" y="255"/>
                  </a:lnTo>
                  <a:lnTo>
                    <a:pt x="251" y="38"/>
                  </a:lnTo>
                  <a:lnTo>
                    <a:pt x="2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16"/>
            <p:cNvSpPr/>
            <p:nvPr/>
          </p:nvSpPr>
          <p:spPr>
            <a:xfrm rot="10800000" flipH="1">
              <a:off x="7673240" y="4380096"/>
              <a:ext cx="19453" cy="21903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218" y="1"/>
                  </a:moveTo>
                  <a:lnTo>
                    <a:pt x="1" y="218"/>
                  </a:lnTo>
                  <a:lnTo>
                    <a:pt x="39" y="255"/>
                  </a:lnTo>
                  <a:lnTo>
                    <a:pt x="255" y="39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16"/>
            <p:cNvSpPr/>
            <p:nvPr/>
          </p:nvSpPr>
          <p:spPr>
            <a:xfrm rot="10800000" flipH="1">
              <a:off x="7837450" y="4564904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0" y="0"/>
                  </a:moveTo>
                  <a:lnTo>
                    <a:pt x="0" y="0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16"/>
            <p:cNvSpPr/>
            <p:nvPr/>
          </p:nvSpPr>
          <p:spPr>
            <a:xfrm rot="10800000" flipH="1">
              <a:off x="7837450" y="4564904"/>
              <a:ext cx="19377" cy="21476"/>
            </a:xfrm>
            <a:custGeom>
              <a:avLst/>
              <a:gdLst/>
              <a:ahLst/>
              <a:cxnLst/>
              <a:rect l="l" t="t" r="r" b="b"/>
              <a:pathLst>
                <a:path w="255" h="251" extrusionOk="0">
                  <a:moveTo>
                    <a:pt x="216" y="1"/>
                  </a:moveTo>
                  <a:lnTo>
                    <a:pt x="0" y="213"/>
                  </a:lnTo>
                  <a:lnTo>
                    <a:pt x="38" y="251"/>
                  </a:lnTo>
                  <a:lnTo>
                    <a:pt x="255" y="33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16"/>
            <p:cNvSpPr/>
            <p:nvPr/>
          </p:nvSpPr>
          <p:spPr>
            <a:xfrm rot="10800000" flipH="1">
              <a:off x="7017161" y="3571561"/>
              <a:ext cx="97115" cy="87956"/>
            </a:xfrm>
            <a:custGeom>
              <a:avLst/>
              <a:gdLst/>
              <a:ahLst/>
              <a:cxnLst/>
              <a:rect l="l" t="t" r="r" b="b"/>
              <a:pathLst>
                <a:path w="1278" h="1028" extrusionOk="0">
                  <a:moveTo>
                    <a:pt x="0" y="179"/>
                  </a:moveTo>
                  <a:lnTo>
                    <a:pt x="38" y="217"/>
                  </a:lnTo>
                  <a:lnTo>
                    <a:pt x="38" y="217"/>
                  </a:lnTo>
                  <a:lnTo>
                    <a:pt x="0" y="179"/>
                  </a:lnTo>
                  <a:close/>
                  <a:moveTo>
                    <a:pt x="250" y="0"/>
                  </a:moveTo>
                  <a:lnTo>
                    <a:pt x="38" y="217"/>
                  </a:lnTo>
                  <a:lnTo>
                    <a:pt x="769" y="947"/>
                  </a:lnTo>
                  <a:cubicBezTo>
                    <a:pt x="938" y="976"/>
                    <a:pt x="1108" y="1000"/>
                    <a:pt x="1278" y="1028"/>
                  </a:cubicBezTo>
                  <a:lnTo>
                    <a:pt x="2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16"/>
            <p:cNvSpPr/>
            <p:nvPr/>
          </p:nvSpPr>
          <p:spPr>
            <a:xfrm rot="10800000" flipH="1">
              <a:off x="7033270" y="3659431"/>
              <a:ext cx="2964" cy="3337"/>
            </a:xfrm>
            <a:custGeom>
              <a:avLst/>
              <a:gdLst/>
              <a:ahLst/>
              <a:cxnLst/>
              <a:rect l="l" t="t" r="r" b="b"/>
              <a:pathLst>
                <a:path w="39" h="39" extrusionOk="0">
                  <a:moveTo>
                    <a:pt x="38" y="38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16"/>
            <p:cNvSpPr/>
            <p:nvPr/>
          </p:nvSpPr>
          <p:spPr>
            <a:xfrm rot="10800000" flipH="1">
              <a:off x="7017161" y="3640864"/>
              <a:ext cx="19073" cy="21903"/>
            </a:xfrm>
            <a:custGeom>
              <a:avLst/>
              <a:gdLst/>
              <a:ahLst/>
              <a:cxnLst/>
              <a:rect l="l" t="t" r="r" b="b"/>
              <a:pathLst>
                <a:path w="251" h="256" extrusionOk="0">
                  <a:moveTo>
                    <a:pt x="213" y="1"/>
                  </a:moveTo>
                  <a:lnTo>
                    <a:pt x="0" y="217"/>
                  </a:lnTo>
                  <a:lnTo>
                    <a:pt x="38" y="255"/>
                  </a:lnTo>
                  <a:lnTo>
                    <a:pt x="250" y="38"/>
                  </a:lnTo>
                  <a:lnTo>
                    <a:pt x="21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16"/>
            <p:cNvSpPr/>
            <p:nvPr/>
          </p:nvSpPr>
          <p:spPr>
            <a:xfrm rot="10800000" flipH="1">
              <a:off x="7933043" y="4678698"/>
              <a:ext cx="2964" cy="3251"/>
            </a:xfrm>
            <a:custGeom>
              <a:avLst/>
              <a:gdLst/>
              <a:ahLst/>
              <a:cxnLst/>
              <a:rect l="l" t="t" r="r" b="b"/>
              <a:pathLst>
                <a:path w="39" h="38" extrusionOk="0">
                  <a:moveTo>
                    <a:pt x="38" y="38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16"/>
            <p:cNvSpPr/>
            <p:nvPr/>
          </p:nvSpPr>
          <p:spPr>
            <a:xfrm rot="10800000" flipH="1">
              <a:off x="8080763" y="4845282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0" y="1"/>
                  </a:moveTo>
                  <a:lnTo>
                    <a:pt x="0" y="1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16"/>
            <p:cNvSpPr/>
            <p:nvPr/>
          </p:nvSpPr>
          <p:spPr>
            <a:xfrm rot="10800000" flipH="1">
              <a:off x="7998696" y="4752964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0" y="0"/>
                  </a:moveTo>
                  <a:lnTo>
                    <a:pt x="0" y="0"/>
                  </a:lnTo>
                  <a:lnTo>
                    <a:pt x="38" y="38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16"/>
            <p:cNvSpPr/>
            <p:nvPr/>
          </p:nvSpPr>
          <p:spPr>
            <a:xfrm rot="10800000" flipH="1">
              <a:off x="7418529" y="4663721"/>
              <a:ext cx="514604" cy="561017"/>
            </a:xfrm>
            <a:custGeom>
              <a:avLst/>
              <a:gdLst/>
              <a:ahLst/>
              <a:cxnLst/>
              <a:rect l="l" t="t" r="r" b="b"/>
              <a:pathLst>
                <a:path w="6772" h="6557" extrusionOk="0">
                  <a:moveTo>
                    <a:pt x="0" y="1"/>
                  </a:moveTo>
                  <a:lnTo>
                    <a:pt x="6555" y="6556"/>
                  </a:lnTo>
                  <a:lnTo>
                    <a:pt x="6772" y="6345"/>
                  </a:lnTo>
                  <a:lnTo>
                    <a:pt x="42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16"/>
            <p:cNvSpPr/>
            <p:nvPr/>
          </p:nvSpPr>
          <p:spPr>
            <a:xfrm rot="10800000" flipH="1">
              <a:off x="7916553" y="4660559"/>
              <a:ext cx="19453" cy="21390"/>
            </a:xfrm>
            <a:custGeom>
              <a:avLst/>
              <a:gdLst/>
              <a:ahLst/>
              <a:cxnLst/>
              <a:rect l="l" t="t" r="r" b="b"/>
              <a:pathLst>
                <a:path w="256" h="250" extrusionOk="0">
                  <a:moveTo>
                    <a:pt x="218" y="1"/>
                  </a:moveTo>
                  <a:lnTo>
                    <a:pt x="1" y="212"/>
                  </a:lnTo>
                  <a:lnTo>
                    <a:pt x="39" y="250"/>
                  </a:lnTo>
                  <a:lnTo>
                    <a:pt x="255" y="38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16"/>
            <p:cNvSpPr/>
            <p:nvPr/>
          </p:nvSpPr>
          <p:spPr>
            <a:xfrm rot="10800000" flipH="1">
              <a:off x="7746720" y="4848530"/>
              <a:ext cx="350542" cy="376207"/>
            </a:xfrm>
            <a:custGeom>
              <a:avLst/>
              <a:gdLst/>
              <a:ahLst/>
              <a:cxnLst/>
              <a:rect l="l" t="t" r="r" b="b"/>
              <a:pathLst>
                <a:path w="4613" h="4397" extrusionOk="0">
                  <a:moveTo>
                    <a:pt x="0" y="1"/>
                  </a:moveTo>
                  <a:lnTo>
                    <a:pt x="4396" y="4397"/>
                  </a:lnTo>
                  <a:lnTo>
                    <a:pt x="4612" y="4184"/>
                  </a:lnTo>
                  <a:lnTo>
                    <a:pt x="43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16"/>
            <p:cNvSpPr/>
            <p:nvPr/>
          </p:nvSpPr>
          <p:spPr>
            <a:xfrm rot="10800000" flipH="1">
              <a:off x="8080763" y="4845282"/>
              <a:ext cx="19377" cy="21561"/>
            </a:xfrm>
            <a:custGeom>
              <a:avLst/>
              <a:gdLst/>
              <a:ahLst/>
              <a:cxnLst/>
              <a:rect l="l" t="t" r="r" b="b"/>
              <a:pathLst>
                <a:path w="255" h="252" extrusionOk="0">
                  <a:moveTo>
                    <a:pt x="216" y="1"/>
                  </a:moveTo>
                  <a:lnTo>
                    <a:pt x="0" y="214"/>
                  </a:lnTo>
                  <a:lnTo>
                    <a:pt x="38" y="251"/>
                  </a:lnTo>
                  <a:lnTo>
                    <a:pt x="255" y="39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16"/>
            <p:cNvSpPr/>
            <p:nvPr/>
          </p:nvSpPr>
          <p:spPr>
            <a:xfrm rot="10800000" flipH="1">
              <a:off x="7582587" y="4756125"/>
              <a:ext cx="432611" cy="468612"/>
            </a:xfrm>
            <a:custGeom>
              <a:avLst/>
              <a:gdLst/>
              <a:ahLst/>
              <a:cxnLst/>
              <a:rect l="l" t="t" r="r" b="b"/>
              <a:pathLst>
                <a:path w="5693" h="5477" extrusionOk="0">
                  <a:moveTo>
                    <a:pt x="1" y="1"/>
                  </a:moveTo>
                  <a:lnTo>
                    <a:pt x="5476" y="5476"/>
                  </a:lnTo>
                  <a:lnTo>
                    <a:pt x="5693" y="5264"/>
                  </a:lnTo>
                  <a:lnTo>
                    <a:pt x="43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16"/>
            <p:cNvSpPr/>
            <p:nvPr/>
          </p:nvSpPr>
          <p:spPr>
            <a:xfrm rot="10800000" flipH="1">
              <a:off x="7998696" y="4752963"/>
              <a:ext cx="19453" cy="21476"/>
            </a:xfrm>
            <a:custGeom>
              <a:avLst/>
              <a:gdLst/>
              <a:ahLst/>
              <a:cxnLst/>
              <a:rect l="l" t="t" r="r" b="b"/>
              <a:pathLst>
                <a:path w="256" h="251" extrusionOk="0">
                  <a:moveTo>
                    <a:pt x="217" y="1"/>
                  </a:moveTo>
                  <a:lnTo>
                    <a:pt x="0" y="213"/>
                  </a:lnTo>
                  <a:lnTo>
                    <a:pt x="38" y="251"/>
                  </a:lnTo>
                  <a:lnTo>
                    <a:pt x="255" y="3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16"/>
            <p:cNvSpPr/>
            <p:nvPr/>
          </p:nvSpPr>
          <p:spPr>
            <a:xfrm rot="10800000" flipH="1">
              <a:off x="8179319" y="4955910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38" y="38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16"/>
            <p:cNvSpPr/>
            <p:nvPr/>
          </p:nvSpPr>
          <p:spPr>
            <a:xfrm rot="10800000" flipH="1">
              <a:off x="7910854" y="4940935"/>
              <a:ext cx="268549" cy="283803"/>
            </a:xfrm>
            <a:custGeom>
              <a:avLst/>
              <a:gdLst/>
              <a:ahLst/>
              <a:cxnLst/>
              <a:rect l="l" t="t" r="r" b="b"/>
              <a:pathLst>
                <a:path w="3534" h="3317" extrusionOk="0">
                  <a:moveTo>
                    <a:pt x="1" y="1"/>
                  </a:moveTo>
                  <a:lnTo>
                    <a:pt x="3316" y="3317"/>
                  </a:lnTo>
                  <a:lnTo>
                    <a:pt x="3533" y="3104"/>
                  </a:lnTo>
                  <a:lnTo>
                    <a:pt x="43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16"/>
            <p:cNvSpPr/>
            <p:nvPr/>
          </p:nvSpPr>
          <p:spPr>
            <a:xfrm rot="10800000" flipH="1">
              <a:off x="8162754" y="4937686"/>
              <a:ext cx="19453" cy="21476"/>
            </a:xfrm>
            <a:custGeom>
              <a:avLst/>
              <a:gdLst/>
              <a:ahLst/>
              <a:cxnLst/>
              <a:rect l="l" t="t" r="r" b="b"/>
              <a:pathLst>
                <a:path w="256" h="251" extrusionOk="0">
                  <a:moveTo>
                    <a:pt x="218" y="0"/>
                  </a:moveTo>
                  <a:lnTo>
                    <a:pt x="1" y="213"/>
                  </a:lnTo>
                  <a:lnTo>
                    <a:pt x="38" y="250"/>
                  </a:lnTo>
                  <a:lnTo>
                    <a:pt x="256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16"/>
            <p:cNvSpPr/>
            <p:nvPr/>
          </p:nvSpPr>
          <p:spPr>
            <a:xfrm rot="10800000" flipH="1">
              <a:off x="7096340" y="3736519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1" y="1"/>
                  </a:moveTo>
                  <a:lnTo>
                    <a:pt x="38" y="38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16"/>
            <p:cNvSpPr/>
            <p:nvPr/>
          </p:nvSpPr>
          <p:spPr>
            <a:xfrm rot="10800000" flipH="1">
              <a:off x="7588362" y="4290944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38" y="38"/>
                  </a:moveTo>
                  <a:lnTo>
                    <a:pt x="38" y="3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16"/>
            <p:cNvSpPr/>
            <p:nvPr/>
          </p:nvSpPr>
          <p:spPr>
            <a:xfrm rot="10800000" flipH="1">
              <a:off x="7358650" y="4032298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38" y="38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16"/>
            <p:cNvSpPr/>
            <p:nvPr/>
          </p:nvSpPr>
          <p:spPr>
            <a:xfrm rot="10800000" flipH="1">
              <a:off x="7506675" y="4198540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0" y="0"/>
                  </a:moveTo>
                  <a:lnTo>
                    <a:pt x="33" y="37"/>
                  </a:lnTo>
                  <a:lnTo>
                    <a:pt x="38" y="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16"/>
            <p:cNvSpPr/>
            <p:nvPr/>
          </p:nvSpPr>
          <p:spPr>
            <a:xfrm rot="10800000" flipH="1">
              <a:off x="7851052" y="4586294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37" y="38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16"/>
            <p:cNvSpPr/>
            <p:nvPr/>
          </p:nvSpPr>
          <p:spPr>
            <a:xfrm rot="10800000" flipH="1">
              <a:off x="6281446" y="3739763"/>
              <a:ext cx="833990" cy="936198"/>
            </a:xfrm>
            <a:custGeom>
              <a:avLst/>
              <a:gdLst/>
              <a:ahLst/>
              <a:cxnLst/>
              <a:rect l="l" t="t" r="r" b="b"/>
              <a:pathLst>
                <a:path w="10975" h="10942" extrusionOk="0">
                  <a:moveTo>
                    <a:pt x="218" y="1"/>
                  </a:moveTo>
                  <a:lnTo>
                    <a:pt x="1" y="218"/>
                  </a:lnTo>
                  <a:lnTo>
                    <a:pt x="10725" y="10942"/>
                  </a:lnTo>
                  <a:lnTo>
                    <a:pt x="10936" y="10725"/>
                  </a:lnTo>
                  <a:lnTo>
                    <a:pt x="10975" y="10762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16"/>
            <p:cNvSpPr/>
            <p:nvPr/>
          </p:nvSpPr>
          <p:spPr>
            <a:xfrm rot="10800000" flipH="1">
              <a:off x="6295048" y="4675875"/>
              <a:ext cx="3040" cy="2909"/>
            </a:xfrm>
            <a:custGeom>
              <a:avLst/>
              <a:gdLst/>
              <a:ahLst/>
              <a:cxnLst/>
              <a:rect l="l" t="t" r="r" b="b"/>
              <a:pathLst>
                <a:path w="40" h="34" extrusionOk="0">
                  <a:moveTo>
                    <a:pt x="39" y="34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16"/>
            <p:cNvSpPr/>
            <p:nvPr/>
          </p:nvSpPr>
          <p:spPr>
            <a:xfrm rot="10800000" flipH="1">
              <a:off x="7096340" y="3736519"/>
              <a:ext cx="19073" cy="21903"/>
            </a:xfrm>
            <a:custGeom>
              <a:avLst/>
              <a:gdLst/>
              <a:ahLst/>
              <a:cxnLst/>
              <a:rect l="l" t="t" r="r" b="b"/>
              <a:pathLst>
                <a:path w="251" h="256" extrusionOk="0">
                  <a:moveTo>
                    <a:pt x="212" y="1"/>
                  </a:moveTo>
                  <a:lnTo>
                    <a:pt x="1" y="218"/>
                  </a:lnTo>
                  <a:lnTo>
                    <a:pt x="38" y="255"/>
                  </a:lnTo>
                  <a:lnTo>
                    <a:pt x="251" y="38"/>
                  </a:lnTo>
                  <a:lnTo>
                    <a:pt x="21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16"/>
            <p:cNvSpPr/>
            <p:nvPr/>
          </p:nvSpPr>
          <p:spPr>
            <a:xfrm rot="10800000" flipH="1">
              <a:off x="6444364" y="3924571"/>
              <a:ext cx="832318" cy="935770"/>
            </a:xfrm>
            <a:custGeom>
              <a:avLst/>
              <a:gdLst/>
              <a:ahLst/>
              <a:cxnLst/>
              <a:rect l="l" t="t" r="r" b="b"/>
              <a:pathLst>
                <a:path w="10953" h="10937" extrusionOk="0">
                  <a:moveTo>
                    <a:pt x="0" y="196"/>
                  </a:moveTo>
                  <a:lnTo>
                    <a:pt x="16" y="212"/>
                  </a:lnTo>
                  <a:lnTo>
                    <a:pt x="16" y="212"/>
                  </a:lnTo>
                  <a:lnTo>
                    <a:pt x="0" y="196"/>
                  </a:lnTo>
                  <a:close/>
                  <a:moveTo>
                    <a:pt x="234" y="1"/>
                  </a:moveTo>
                  <a:lnTo>
                    <a:pt x="16" y="212"/>
                  </a:lnTo>
                  <a:lnTo>
                    <a:pt x="16" y="212"/>
                  </a:lnTo>
                  <a:lnTo>
                    <a:pt x="10740" y="10936"/>
                  </a:lnTo>
                  <a:lnTo>
                    <a:pt x="10953" y="10720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16"/>
            <p:cNvSpPr/>
            <p:nvPr/>
          </p:nvSpPr>
          <p:spPr>
            <a:xfrm rot="10800000" flipH="1">
              <a:off x="7260474" y="3921327"/>
              <a:ext cx="19073" cy="21818"/>
            </a:xfrm>
            <a:custGeom>
              <a:avLst/>
              <a:gdLst/>
              <a:ahLst/>
              <a:cxnLst/>
              <a:rect l="l" t="t" r="r" b="b"/>
              <a:pathLst>
                <a:path w="251" h="255" extrusionOk="0">
                  <a:moveTo>
                    <a:pt x="213" y="0"/>
                  </a:moveTo>
                  <a:lnTo>
                    <a:pt x="0" y="216"/>
                  </a:lnTo>
                  <a:lnTo>
                    <a:pt x="39" y="255"/>
                  </a:lnTo>
                  <a:lnTo>
                    <a:pt x="250" y="37"/>
                  </a:lnTo>
                  <a:lnTo>
                    <a:pt x="21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16"/>
            <p:cNvSpPr/>
            <p:nvPr/>
          </p:nvSpPr>
          <p:spPr>
            <a:xfrm rot="10800000" flipH="1">
              <a:off x="6609714" y="4109379"/>
              <a:ext cx="831103" cy="935684"/>
            </a:xfrm>
            <a:custGeom>
              <a:avLst/>
              <a:gdLst/>
              <a:ahLst/>
              <a:cxnLst/>
              <a:rect l="l" t="t" r="r" b="b"/>
              <a:pathLst>
                <a:path w="10937" h="10936" extrusionOk="0">
                  <a:moveTo>
                    <a:pt x="217" y="0"/>
                  </a:moveTo>
                  <a:lnTo>
                    <a:pt x="1" y="212"/>
                  </a:lnTo>
                  <a:lnTo>
                    <a:pt x="10725" y="10936"/>
                  </a:lnTo>
                  <a:lnTo>
                    <a:pt x="10936" y="1071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16"/>
            <p:cNvSpPr/>
            <p:nvPr/>
          </p:nvSpPr>
          <p:spPr>
            <a:xfrm rot="10800000" flipH="1">
              <a:off x="7424608" y="4106135"/>
              <a:ext cx="18998" cy="21903"/>
            </a:xfrm>
            <a:custGeom>
              <a:avLst/>
              <a:gdLst/>
              <a:ahLst/>
              <a:cxnLst/>
              <a:rect l="l" t="t" r="r" b="b"/>
              <a:pathLst>
                <a:path w="250" h="256" extrusionOk="0">
                  <a:moveTo>
                    <a:pt x="212" y="0"/>
                  </a:moveTo>
                  <a:lnTo>
                    <a:pt x="1" y="218"/>
                  </a:lnTo>
                  <a:lnTo>
                    <a:pt x="38" y="255"/>
                  </a:lnTo>
                  <a:lnTo>
                    <a:pt x="250" y="39"/>
                  </a:lnTo>
                  <a:lnTo>
                    <a:pt x="2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16"/>
            <p:cNvSpPr/>
            <p:nvPr/>
          </p:nvSpPr>
          <p:spPr>
            <a:xfrm rot="10800000" flipH="1">
              <a:off x="6770960" y="4294101"/>
              <a:ext cx="833914" cy="930636"/>
            </a:xfrm>
            <a:custGeom>
              <a:avLst/>
              <a:gdLst/>
              <a:ahLst/>
              <a:cxnLst/>
              <a:rect l="l" t="t" r="r" b="b"/>
              <a:pathLst>
                <a:path w="10974" h="10877" extrusionOk="0">
                  <a:moveTo>
                    <a:pt x="189" y="1"/>
                  </a:moveTo>
                  <a:lnTo>
                    <a:pt x="38" y="152"/>
                  </a:lnTo>
                  <a:lnTo>
                    <a:pt x="1" y="120"/>
                  </a:lnTo>
                  <a:lnTo>
                    <a:pt x="1" y="120"/>
                  </a:lnTo>
                  <a:lnTo>
                    <a:pt x="10758" y="10876"/>
                  </a:lnTo>
                  <a:lnTo>
                    <a:pt x="10974" y="10659"/>
                  </a:lnTo>
                  <a:lnTo>
                    <a:pt x="3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16"/>
            <p:cNvSpPr/>
            <p:nvPr/>
          </p:nvSpPr>
          <p:spPr>
            <a:xfrm rot="10800000" flipH="1">
              <a:off x="7588362" y="4290943"/>
              <a:ext cx="19453" cy="21903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217" y="1"/>
                  </a:moveTo>
                  <a:lnTo>
                    <a:pt x="1" y="218"/>
                  </a:lnTo>
                  <a:lnTo>
                    <a:pt x="38" y="256"/>
                  </a:lnTo>
                  <a:lnTo>
                    <a:pt x="255" y="38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16"/>
            <p:cNvSpPr/>
            <p:nvPr/>
          </p:nvSpPr>
          <p:spPr>
            <a:xfrm rot="10800000" flipH="1">
              <a:off x="7090261" y="4478997"/>
              <a:ext cx="678819" cy="745741"/>
            </a:xfrm>
            <a:custGeom>
              <a:avLst/>
              <a:gdLst/>
              <a:ahLst/>
              <a:cxnLst/>
              <a:rect l="l" t="t" r="r" b="b"/>
              <a:pathLst>
                <a:path w="8933" h="8716" extrusionOk="0">
                  <a:moveTo>
                    <a:pt x="0" y="1"/>
                  </a:moveTo>
                  <a:lnTo>
                    <a:pt x="8715" y="8716"/>
                  </a:lnTo>
                  <a:lnTo>
                    <a:pt x="8932" y="8504"/>
                  </a:lnTo>
                  <a:lnTo>
                    <a:pt x="42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16"/>
            <p:cNvSpPr/>
            <p:nvPr/>
          </p:nvSpPr>
          <p:spPr>
            <a:xfrm rot="10800000" flipH="1">
              <a:off x="7752495" y="4475666"/>
              <a:ext cx="19377" cy="21476"/>
            </a:xfrm>
            <a:custGeom>
              <a:avLst/>
              <a:gdLst/>
              <a:ahLst/>
              <a:cxnLst/>
              <a:rect l="l" t="t" r="r" b="b"/>
              <a:pathLst>
                <a:path w="255" h="251" extrusionOk="0">
                  <a:moveTo>
                    <a:pt x="217" y="0"/>
                  </a:moveTo>
                  <a:lnTo>
                    <a:pt x="0" y="212"/>
                  </a:lnTo>
                  <a:lnTo>
                    <a:pt x="37" y="250"/>
                  </a:lnTo>
                  <a:lnTo>
                    <a:pt x="255" y="33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16"/>
            <p:cNvSpPr/>
            <p:nvPr/>
          </p:nvSpPr>
          <p:spPr>
            <a:xfrm rot="10800000" flipH="1">
              <a:off x="6363513" y="3832081"/>
              <a:ext cx="831179" cy="935855"/>
            </a:xfrm>
            <a:custGeom>
              <a:avLst/>
              <a:gdLst/>
              <a:ahLst/>
              <a:cxnLst/>
              <a:rect l="l" t="t" r="r" b="b"/>
              <a:pathLst>
                <a:path w="10938" h="10938" extrusionOk="0">
                  <a:moveTo>
                    <a:pt x="218" y="1"/>
                  </a:moveTo>
                  <a:lnTo>
                    <a:pt x="0" y="213"/>
                  </a:lnTo>
                  <a:lnTo>
                    <a:pt x="10724" y="10937"/>
                  </a:lnTo>
                  <a:lnTo>
                    <a:pt x="10937" y="10720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16"/>
            <p:cNvSpPr/>
            <p:nvPr/>
          </p:nvSpPr>
          <p:spPr>
            <a:xfrm rot="10800000" flipH="1">
              <a:off x="7178407" y="3828923"/>
              <a:ext cx="19073" cy="21903"/>
            </a:xfrm>
            <a:custGeom>
              <a:avLst/>
              <a:gdLst/>
              <a:ahLst/>
              <a:cxnLst/>
              <a:rect l="l" t="t" r="r" b="b"/>
              <a:pathLst>
                <a:path w="251" h="256" extrusionOk="0">
                  <a:moveTo>
                    <a:pt x="213" y="1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0" y="38"/>
                  </a:lnTo>
                  <a:lnTo>
                    <a:pt x="21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16"/>
            <p:cNvSpPr/>
            <p:nvPr/>
          </p:nvSpPr>
          <p:spPr>
            <a:xfrm rot="10800000" flipH="1">
              <a:off x="6524759" y="4934520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1" y="0"/>
                  </a:moveTo>
                  <a:lnTo>
                    <a:pt x="1" y="0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16"/>
            <p:cNvSpPr/>
            <p:nvPr/>
          </p:nvSpPr>
          <p:spPr>
            <a:xfrm rot="10800000" flipH="1">
              <a:off x="6527571" y="4014151"/>
              <a:ext cx="831179" cy="938508"/>
            </a:xfrm>
            <a:custGeom>
              <a:avLst/>
              <a:gdLst/>
              <a:ahLst/>
              <a:cxnLst/>
              <a:rect l="l" t="t" r="r" b="b"/>
              <a:pathLst>
                <a:path w="10938" h="10969" extrusionOk="0">
                  <a:moveTo>
                    <a:pt x="218" y="0"/>
                  </a:moveTo>
                  <a:lnTo>
                    <a:pt x="1" y="212"/>
                  </a:lnTo>
                  <a:lnTo>
                    <a:pt x="10757" y="10968"/>
                  </a:lnTo>
                  <a:lnTo>
                    <a:pt x="10725" y="10936"/>
                  </a:lnTo>
                  <a:lnTo>
                    <a:pt x="10938" y="10719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16"/>
            <p:cNvSpPr/>
            <p:nvPr/>
          </p:nvSpPr>
          <p:spPr>
            <a:xfrm rot="10800000" flipH="1">
              <a:off x="7342465" y="4013731"/>
              <a:ext cx="19073" cy="21818"/>
            </a:xfrm>
            <a:custGeom>
              <a:avLst/>
              <a:gdLst/>
              <a:ahLst/>
              <a:cxnLst/>
              <a:rect l="l" t="t" r="r" b="b"/>
              <a:pathLst>
                <a:path w="251" h="255" extrusionOk="0">
                  <a:moveTo>
                    <a:pt x="214" y="0"/>
                  </a:moveTo>
                  <a:lnTo>
                    <a:pt x="1" y="217"/>
                  </a:lnTo>
                  <a:lnTo>
                    <a:pt x="39" y="255"/>
                  </a:lnTo>
                  <a:lnTo>
                    <a:pt x="251" y="38"/>
                  </a:lnTo>
                  <a:lnTo>
                    <a:pt x="2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16"/>
            <p:cNvSpPr/>
            <p:nvPr/>
          </p:nvSpPr>
          <p:spPr>
            <a:xfrm rot="10800000" flipH="1">
              <a:off x="6691781" y="4201697"/>
              <a:ext cx="832926" cy="937224"/>
            </a:xfrm>
            <a:custGeom>
              <a:avLst/>
              <a:gdLst/>
              <a:ahLst/>
              <a:cxnLst/>
              <a:rect l="l" t="t" r="r" b="b"/>
              <a:pathLst>
                <a:path w="10961" h="10954" extrusionOk="0">
                  <a:moveTo>
                    <a:pt x="201" y="0"/>
                  </a:moveTo>
                  <a:lnTo>
                    <a:pt x="217" y="16"/>
                  </a:lnTo>
                  <a:lnTo>
                    <a:pt x="217" y="16"/>
                  </a:lnTo>
                  <a:lnTo>
                    <a:pt x="201" y="0"/>
                  </a:lnTo>
                  <a:close/>
                  <a:moveTo>
                    <a:pt x="217" y="16"/>
                  </a:moveTo>
                  <a:lnTo>
                    <a:pt x="1" y="229"/>
                  </a:lnTo>
                  <a:lnTo>
                    <a:pt x="10724" y="10953"/>
                  </a:lnTo>
                  <a:lnTo>
                    <a:pt x="10936" y="10736"/>
                  </a:lnTo>
                  <a:lnTo>
                    <a:pt x="10961" y="10760"/>
                  </a:lnTo>
                  <a:lnTo>
                    <a:pt x="217" y="1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16"/>
            <p:cNvSpPr/>
            <p:nvPr/>
          </p:nvSpPr>
          <p:spPr>
            <a:xfrm rot="10800000" flipH="1">
              <a:off x="7506675" y="4198539"/>
              <a:ext cx="19073" cy="21903"/>
            </a:xfrm>
            <a:custGeom>
              <a:avLst/>
              <a:gdLst/>
              <a:ahLst/>
              <a:cxnLst/>
              <a:rect l="l" t="t" r="r" b="b"/>
              <a:pathLst>
                <a:path w="251" h="256" extrusionOk="0">
                  <a:moveTo>
                    <a:pt x="212" y="1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1" y="39"/>
                  </a:lnTo>
                  <a:lnTo>
                    <a:pt x="21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16"/>
            <p:cNvSpPr/>
            <p:nvPr/>
          </p:nvSpPr>
          <p:spPr>
            <a:xfrm rot="10800000" flipH="1">
              <a:off x="6926127" y="4386506"/>
              <a:ext cx="760888" cy="838231"/>
            </a:xfrm>
            <a:custGeom>
              <a:avLst/>
              <a:gdLst/>
              <a:ahLst/>
              <a:cxnLst/>
              <a:rect l="l" t="t" r="r" b="b"/>
              <a:pathLst>
                <a:path w="10013" h="9797" extrusionOk="0">
                  <a:moveTo>
                    <a:pt x="1" y="1"/>
                  </a:moveTo>
                  <a:lnTo>
                    <a:pt x="9795" y="9797"/>
                  </a:lnTo>
                  <a:lnTo>
                    <a:pt x="10013" y="9579"/>
                  </a:lnTo>
                  <a:lnTo>
                    <a:pt x="43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16"/>
            <p:cNvSpPr/>
            <p:nvPr/>
          </p:nvSpPr>
          <p:spPr>
            <a:xfrm rot="10800000" flipH="1">
              <a:off x="7670429" y="4383347"/>
              <a:ext cx="19377" cy="21818"/>
            </a:xfrm>
            <a:custGeom>
              <a:avLst/>
              <a:gdLst/>
              <a:ahLst/>
              <a:cxnLst/>
              <a:rect l="l" t="t" r="r" b="b"/>
              <a:pathLst>
                <a:path w="255" h="255" extrusionOk="0">
                  <a:moveTo>
                    <a:pt x="218" y="0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5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16"/>
            <p:cNvSpPr/>
            <p:nvPr/>
          </p:nvSpPr>
          <p:spPr>
            <a:xfrm rot="10800000" flipH="1">
              <a:off x="7254319" y="4571401"/>
              <a:ext cx="596825" cy="653336"/>
            </a:xfrm>
            <a:custGeom>
              <a:avLst/>
              <a:gdLst/>
              <a:ahLst/>
              <a:cxnLst/>
              <a:rect l="l" t="t" r="r" b="b"/>
              <a:pathLst>
                <a:path w="7854" h="7636" extrusionOk="0">
                  <a:moveTo>
                    <a:pt x="1" y="1"/>
                  </a:moveTo>
                  <a:lnTo>
                    <a:pt x="7636" y="7636"/>
                  </a:lnTo>
                  <a:lnTo>
                    <a:pt x="7853" y="7424"/>
                  </a:lnTo>
                  <a:lnTo>
                    <a:pt x="43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16"/>
            <p:cNvSpPr/>
            <p:nvPr/>
          </p:nvSpPr>
          <p:spPr>
            <a:xfrm rot="10800000" flipH="1">
              <a:off x="7834486" y="4568070"/>
              <a:ext cx="19453" cy="21476"/>
            </a:xfrm>
            <a:custGeom>
              <a:avLst/>
              <a:gdLst/>
              <a:ahLst/>
              <a:cxnLst/>
              <a:rect l="l" t="t" r="r" b="b"/>
              <a:pathLst>
                <a:path w="256" h="251" extrusionOk="0">
                  <a:moveTo>
                    <a:pt x="218" y="0"/>
                  </a:moveTo>
                  <a:lnTo>
                    <a:pt x="1" y="212"/>
                  </a:lnTo>
                  <a:lnTo>
                    <a:pt x="39" y="250"/>
                  </a:lnTo>
                  <a:lnTo>
                    <a:pt x="255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16"/>
            <p:cNvSpPr/>
            <p:nvPr/>
          </p:nvSpPr>
          <p:spPr>
            <a:xfrm rot="10800000" flipH="1">
              <a:off x="6278634" y="4657223"/>
              <a:ext cx="19453" cy="21561"/>
            </a:xfrm>
            <a:custGeom>
              <a:avLst/>
              <a:gdLst/>
              <a:ahLst/>
              <a:cxnLst/>
              <a:rect l="l" t="t" r="r" b="b"/>
              <a:pathLst>
                <a:path w="256" h="252" extrusionOk="0">
                  <a:moveTo>
                    <a:pt x="217" y="1"/>
                  </a:moveTo>
                  <a:lnTo>
                    <a:pt x="0" y="213"/>
                  </a:lnTo>
                  <a:lnTo>
                    <a:pt x="38" y="251"/>
                  </a:lnTo>
                  <a:lnTo>
                    <a:pt x="255" y="34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16"/>
            <p:cNvSpPr/>
            <p:nvPr/>
          </p:nvSpPr>
          <p:spPr>
            <a:xfrm rot="10800000" flipH="1">
              <a:off x="6459258" y="4860255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0" y="0"/>
                  </a:moveTo>
                  <a:lnTo>
                    <a:pt x="0" y="0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16"/>
            <p:cNvSpPr/>
            <p:nvPr/>
          </p:nvSpPr>
          <p:spPr>
            <a:xfrm rot="10800000" flipH="1">
              <a:off x="6442692" y="4842116"/>
              <a:ext cx="19453" cy="21390"/>
            </a:xfrm>
            <a:custGeom>
              <a:avLst/>
              <a:gdLst/>
              <a:ahLst/>
              <a:cxnLst/>
              <a:rect l="l" t="t" r="r" b="b"/>
              <a:pathLst>
                <a:path w="256" h="250" extrusionOk="0">
                  <a:moveTo>
                    <a:pt x="218" y="0"/>
                  </a:moveTo>
                  <a:lnTo>
                    <a:pt x="1" y="212"/>
                  </a:lnTo>
                  <a:lnTo>
                    <a:pt x="38" y="249"/>
                  </a:lnTo>
                  <a:lnTo>
                    <a:pt x="256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16"/>
            <p:cNvSpPr/>
            <p:nvPr/>
          </p:nvSpPr>
          <p:spPr>
            <a:xfrm rot="10800000" flipH="1">
              <a:off x="6360701" y="4749627"/>
              <a:ext cx="19377" cy="21476"/>
            </a:xfrm>
            <a:custGeom>
              <a:avLst/>
              <a:gdLst/>
              <a:ahLst/>
              <a:cxnLst/>
              <a:rect l="l" t="t" r="r" b="b"/>
              <a:pathLst>
                <a:path w="255" h="251" extrusionOk="0">
                  <a:moveTo>
                    <a:pt x="216" y="0"/>
                  </a:moveTo>
                  <a:lnTo>
                    <a:pt x="0" y="212"/>
                  </a:lnTo>
                  <a:lnTo>
                    <a:pt x="37" y="250"/>
                  </a:lnTo>
                  <a:lnTo>
                    <a:pt x="255" y="38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16"/>
            <p:cNvSpPr/>
            <p:nvPr/>
          </p:nvSpPr>
          <p:spPr>
            <a:xfrm rot="10800000" flipH="1">
              <a:off x="6524759" y="4934520"/>
              <a:ext cx="19453" cy="21476"/>
            </a:xfrm>
            <a:custGeom>
              <a:avLst/>
              <a:gdLst/>
              <a:ahLst/>
              <a:cxnLst/>
              <a:rect l="l" t="t" r="r" b="b"/>
              <a:pathLst>
                <a:path w="256" h="251" extrusionOk="0">
                  <a:moveTo>
                    <a:pt x="218" y="1"/>
                  </a:moveTo>
                  <a:lnTo>
                    <a:pt x="1" y="213"/>
                  </a:lnTo>
                  <a:lnTo>
                    <a:pt x="38" y="251"/>
                  </a:lnTo>
                  <a:lnTo>
                    <a:pt x="255" y="39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16"/>
            <p:cNvSpPr/>
            <p:nvPr/>
          </p:nvSpPr>
          <p:spPr>
            <a:xfrm rot="10800000" flipH="1">
              <a:off x="7014273" y="3644201"/>
              <a:ext cx="2964" cy="3251"/>
            </a:xfrm>
            <a:custGeom>
              <a:avLst/>
              <a:gdLst/>
              <a:ahLst/>
              <a:cxnLst/>
              <a:rect l="l" t="t" r="r" b="b"/>
              <a:pathLst>
                <a:path w="39" h="38" extrusionOk="0">
                  <a:moveTo>
                    <a:pt x="1" y="1"/>
                  </a:moveTo>
                  <a:lnTo>
                    <a:pt x="38" y="38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16"/>
            <p:cNvSpPr/>
            <p:nvPr/>
          </p:nvSpPr>
          <p:spPr>
            <a:xfrm rot="10800000" flipH="1">
              <a:off x="5953178" y="3674398"/>
              <a:ext cx="577448" cy="631946"/>
            </a:xfrm>
            <a:custGeom>
              <a:avLst/>
              <a:gdLst/>
              <a:ahLst/>
              <a:cxnLst/>
              <a:rect l="l" t="t" r="r" b="b"/>
              <a:pathLst>
                <a:path w="7599" h="7386" extrusionOk="0">
                  <a:moveTo>
                    <a:pt x="218" y="1"/>
                  </a:moveTo>
                  <a:lnTo>
                    <a:pt x="1" y="217"/>
                  </a:lnTo>
                  <a:lnTo>
                    <a:pt x="7037" y="7253"/>
                  </a:lnTo>
                  <a:cubicBezTo>
                    <a:pt x="7226" y="7301"/>
                    <a:pt x="7409" y="7343"/>
                    <a:pt x="7598" y="7386"/>
                  </a:cubicBez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16"/>
            <p:cNvSpPr/>
            <p:nvPr/>
          </p:nvSpPr>
          <p:spPr>
            <a:xfrm rot="10800000" flipH="1">
              <a:off x="6114425" y="3603382"/>
              <a:ext cx="807850" cy="887771"/>
            </a:xfrm>
            <a:custGeom>
              <a:avLst/>
              <a:gdLst/>
              <a:ahLst/>
              <a:cxnLst/>
              <a:rect l="l" t="t" r="r" b="b"/>
              <a:pathLst>
                <a:path w="10631" h="10376" extrusionOk="0">
                  <a:moveTo>
                    <a:pt x="255" y="0"/>
                  </a:moveTo>
                  <a:lnTo>
                    <a:pt x="39" y="218"/>
                  </a:lnTo>
                  <a:lnTo>
                    <a:pt x="1" y="180"/>
                  </a:lnTo>
                  <a:lnTo>
                    <a:pt x="1" y="180"/>
                  </a:lnTo>
                  <a:lnTo>
                    <a:pt x="10130" y="10310"/>
                  </a:lnTo>
                  <a:cubicBezTo>
                    <a:pt x="10296" y="10334"/>
                    <a:pt x="10461" y="10356"/>
                    <a:pt x="10631" y="10375"/>
                  </a:cubicBezTo>
                  <a:lnTo>
                    <a:pt x="2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16"/>
            <p:cNvSpPr/>
            <p:nvPr/>
          </p:nvSpPr>
          <p:spPr>
            <a:xfrm rot="10800000" flipH="1">
              <a:off x="5871111" y="3749007"/>
              <a:ext cx="429419" cy="464933"/>
            </a:xfrm>
            <a:custGeom>
              <a:avLst/>
              <a:gdLst/>
              <a:ahLst/>
              <a:cxnLst/>
              <a:rect l="l" t="t" r="r" b="b"/>
              <a:pathLst>
                <a:path w="5651" h="5434" extrusionOk="0">
                  <a:moveTo>
                    <a:pt x="218" y="1"/>
                  </a:moveTo>
                  <a:lnTo>
                    <a:pt x="1" y="218"/>
                  </a:lnTo>
                  <a:lnTo>
                    <a:pt x="4933" y="5150"/>
                  </a:lnTo>
                  <a:cubicBezTo>
                    <a:pt x="5066" y="5207"/>
                    <a:pt x="5203" y="5263"/>
                    <a:pt x="5335" y="5320"/>
                  </a:cubicBezTo>
                  <a:cubicBezTo>
                    <a:pt x="5438" y="5357"/>
                    <a:pt x="5542" y="5396"/>
                    <a:pt x="5651" y="5433"/>
                  </a:cubicBez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16"/>
            <p:cNvSpPr/>
            <p:nvPr/>
          </p:nvSpPr>
          <p:spPr>
            <a:xfrm rot="10800000" flipH="1">
              <a:off x="6035245" y="3633585"/>
              <a:ext cx="695992" cy="768414"/>
            </a:xfrm>
            <a:custGeom>
              <a:avLst/>
              <a:gdLst/>
              <a:ahLst/>
              <a:cxnLst/>
              <a:rect l="l" t="t" r="r" b="b"/>
              <a:pathLst>
                <a:path w="9159" h="8981" extrusionOk="0">
                  <a:moveTo>
                    <a:pt x="180" y="1"/>
                  </a:moveTo>
                  <a:lnTo>
                    <a:pt x="218" y="39"/>
                  </a:lnTo>
                  <a:lnTo>
                    <a:pt x="0" y="255"/>
                  </a:lnTo>
                  <a:lnTo>
                    <a:pt x="8645" y="8900"/>
                  </a:lnTo>
                  <a:cubicBezTo>
                    <a:pt x="8815" y="8928"/>
                    <a:pt x="8985" y="8957"/>
                    <a:pt x="9159" y="8980"/>
                  </a:cubicBezTo>
                  <a:lnTo>
                    <a:pt x="18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16"/>
            <p:cNvSpPr/>
            <p:nvPr/>
          </p:nvSpPr>
          <p:spPr>
            <a:xfrm rot="10800000" flipH="1">
              <a:off x="6199455" y="3647359"/>
              <a:ext cx="831027" cy="939021"/>
            </a:xfrm>
            <a:custGeom>
              <a:avLst/>
              <a:gdLst/>
              <a:ahLst/>
              <a:cxnLst/>
              <a:rect l="l" t="t" r="r" b="b"/>
              <a:pathLst>
                <a:path w="10936" h="10975" extrusionOk="0">
                  <a:moveTo>
                    <a:pt x="179" y="1"/>
                  </a:moveTo>
                  <a:lnTo>
                    <a:pt x="214" y="36"/>
                  </a:lnTo>
                  <a:lnTo>
                    <a:pt x="216" y="33"/>
                  </a:lnTo>
                  <a:lnTo>
                    <a:pt x="179" y="1"/>
                  </a:lnTo>
                  <a:close/>
                  <a:moveTo>
                    <a:pt x="214" y="36"/>
                  </a:moveTo>
                  <a:lnTo>
                    <a:pt x="0" y="251"/>
                  </a:lnTo>
                  <a:lnTo>
                    <a:pt x="10724" y="10975"/>
                  </a:lnTo>
                  <a:lnTo>
                    <a:pt x="10935" y="10757"/>
                  </a:lnTo>
                  <a:lnTo>
                    <a:pt x="214" y="3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16"/>
            <p:cNvSpPr/>
            <p:nvPr/>
          </p:nvSpPr>
          <p:spPr>
            <a:xfrm rot="10800000" flipH="1">
              <a:off x="7014273" y="3644201"/>
              <a:ext cx="19073" cy="21818"/>
            </a:xfrm>
            <a:custGeom>
              <a:avLst/>
              <a:gdLst/>
              <a:ahLst/>
              <a:cxnLst/>
              <a:rect l="l" t="t" r="r" b="b"/>
              <a:pathLst>
                <a:path w="251" h="255" extrusionOk="0">
                  <a:moveTo>
                    <a:pt x="212" y="0"/>
                  </a:moveTo>
                  <a:lnTo>
                    <a:pt x="1" y="218"/>
                  </a:lnTo>
                  <a:lnTo>
                    <a:pt x="38" y="255"/>
                  </a:lnTo>
                  <a:lnTo>
                    <a:pt x="251" y="39"/>
                  </a:lnTo>
                  <a:lnTo>
                    <a:pt x="2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16"/>
            <p:cNvSpPr/>
            <p:nvPr/>
          </p:nvSpPr>
          <p:spPr>
            <a:xfrm rot="10800000" flipH="1">
              <a:off x="5966856" y="4306259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38" y="39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16"/>
            <p:cNvSpPr/>
            <p:nvPr/>
          </p:nvSpPr>
          <p:spPr>
            <a:xfrm rot="10800000" flipH="1">
              <a:off x="5950367" y="4287778"/>
              <a:ext cx="19377" cy="21818"/>
            </a:xfrm>
            <a:custGeom>
              <a:avLst/>
              <a:gdLst/>
              <a:ahLst/>
              <a:cxnLst/>
              <a:rect l="l" t="t" r="r" b="b"/>
              <a:pathLst>
                <a:path w="255" h="255" extrusionOk="0">
                  <a:moveTo>
                    <a:pt x="218" y="0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5" y="39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16"/>
            <p:cNvSpPr/>
            <p:nvPr/>
          </p:nvSpPr>
          <p:spPr>
            <a:xfrm rot="10800000" flipH="1">
              <a:off x="6130990" y="4491067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37" y="38"/>
                  </a:moveTo>
                  <a:lnTo>
                    <a:pt x="37" y="38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16"/>
            <p:cNvSpPr/>
            <p:nvPr/>
          </p:nvSpPr>
          <p:spPr>
            <a:xfrm rot="10800000" flipH="1">
              <a:off x="6114425" y="4472500"/>
              <a:ext cx="19453" cy="21903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218" y="1"/>
                  </a:moveTo>
                  <a:lnTo>
                    <a:pt x="1" y="218"/>
                  </a:lnTo>
                  <a:lnTo>
                    <a:pt x="39" y="256"/>
                  </a:lnTo>
                  <a:lnTo>
                    <a:pt x="255" y="38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16"/>
            <p:cNvSpPr/>
            <p:nvPr/>
          </p:nvSpPr>
          <p:spPr>
            <a:xfrm rot="10800000" flipH="1">
              <a:off x="5868300" y="4195288"/>
              <a:ext cx="19453" cy="21818"/>
            </a:xfrm>
            <a:custGeom>
              <a:avLst/>
              <a:gdLst/>
              <a:ahLst/>
              <a:cxnLst/>
              <a:rect l="l" t="t" r="r" b="b"/>
              <a:pathLst>
                <a:path w="256" h="255" extrusionOk="0">
                  <a:moveTo>
                    <a:pt x="217" y="0"/>
                  </a:moveTo>
                  <a:lnTo>
                    <a:pt x="1" y="216"/>
                  </a:lnTo>
                  <a:lnTo>
                    <a:pt x="38" y="255"/>
                  </a:lnTo>
                  <a:lnTo>
                    <a:pt x="255" y="3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16"/>
            <p:cNvSpPr/>
            <p:nvPr/>
          </p:nvSpPr>
          <p:spPr>
            <a:xfrm rot="10800000" flipH="1">
              <a:off x="6032434" y="4380096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0" y="1"/>
                  </a:moveTo>
                  <a:lnTo>
                    <a:pt x="37" y="38"/>
                  </a:lnTo>
                  <a:lnTo>
                    <a:pt x="37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16"/>
            <p:cNvSpPr/>
            <p:nvPr/>
          </p:nvSpPr>
          <p:spPr>
            <a:xfrm rot="10800000" flipH="1">
              <a:off x="6032434" y="4380096"/>
              <a:ext cx="19377" cy="21903"/>
            </a:xfrm>
            <a:custGeom>
              <a:avLst/>
              <a:gdLst/>
              <a:ahLst/>
              <a:cxnLst/>
              <a:rect l="l" t="t" r="r" b="b"/>
              <a:pathLst>
                <a:path w="255" h="256" extrusionOk="0">
                  <a:moveTo>
                    <a:pt x="217" y="1"/>
                  </a:moveTo>
                  <a:lnTo>
                    <a:pt x="0" y="218"/>
                  </a:lnTo>
                  <a:lnTo>
                    <a:pt x="37" y="255"/>
                  </a:lnTo>
                  <a:lnTo>
                    <a:pt x="255" y="3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16"/>
            <p:cNvSpPr/>
            <p:nvPr/>
          </p:nvSpPr>
          <p:spPr>
            <a:xfrm rot="10800000" flipH="1">
              <a:off x="6196491" y="4564904"/>
              <a:ext cx="3040" cy="3251"/>
            </a:xfrm>
            <a:custGeom>
              <a:avLst/>
              <a:gdLst/>
              <a:ahLst/>
              <a:cxnLst/>
              <a:rect l="l" t="t" r="r" b="b"/>
              <a:pathLst>
                <a:path w="40" h="38" extrusionOk="0">
                  <a:moveTo>
                    <a:pt x="1" y="0"/>
                  </a:moveTo>
                  <a:lnTo>
                    <a:pt x="39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16"/>
            <p:cNvSpPr/>
            <p:nvPr/>
          </p:nvSpPr>
          <p:spPr>
            <a:xfrm rot="10800000" flipH="1">
              <a:off x="6196491" y="4564904"/>
              <a:ext cx="19453" cy="21476"/>
            </a:xfrm>
            <a:custGeom>
              <a:avLst/>
              <a:gdLst/>
              <a:ahLst/>
              <a:cxnLst/>
              <a:rect l="l" t="t" r="r" b="b"/>
              <a:pathLst>
                <a:path w="256" h="251" extrusionOk="0">
                  <a:moveTo>
                    <a:pt x="218" y="1"/>
                  </a:moveTo>
                  <a:lnTo>
                    <a:pt x="1" y="213"/>
                  </a:lnTo>
                  <a:lnTo>
                    <a:pt x="39" y="251"/>
                  </a:lnTo>
                  <a:lnTo>
                    <a:pt x="255" y="33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16"/>
            <p:cNvSpPr/>
            <p:nvPr/>
          </p:nvSpPr>
          <p:spPr>
            <a:xfrm rot="10800000" flipH="1">
              <a:off x="6292236" y="4678698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38" y="38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16"/>
            <p:cNvSpPr/>
            <p:nvPr/>
          </p:nvSpPr>
          <p:spPr>
            <a:xfrm rot="10800000" flipH="1">
              <a:off x="6439881" y="4845282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1" y="1"/>
                  </a:moveTo>
                  <a:lnTo>
                    <a:pt x="1" y="1"/>
                  </a:lnTo>
                  <a:lnTo>
                    <a:pt x="38" y="38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16"/>
            <p:cNvSpPr/>
            <p:nvPr/>
          </p:nvSpPr>
          <p:spPr>
            <a:xfrm rot="10800000" flipH="1">
              <a:off x="6521948" y="4937686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0" y="1"/>
                  </a:moveTo>
                  <a:lnTo>
                    <a:pt x="0" y="1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16"/>
            <p:cNvSpPr/>
            <p:nvPr/>
          </p:nvSpPr>
          <p:spPr>
            <a:xfrm rot="10800000" flipH="1">
              <a:off x="5913133" y="4663722"/>
              <a:ext cx="379190" cy="428228"/>
            </a:xfrm>
            <a:custGeom>
              <a:avLst/>
              <a:gdLst/>
              <a:ahLst/>
              <a:cxnLst/>
              <a:rect l="l" t="t" r="r" b="b"/>
              <a:pathLst>
                <a:path w="4990" h="5005" extrusionOk="0">
                  <a:moveTo>
                    <a:pt x="198" y="0"/>
                  </a:moveTo>
                  <a:cubicBezTo>
                    <a:pt x="132" y="76"/>
                    <a:pt x="66" y="157"/>
                    <a:pt x="0" y="237"/>
                  </a:cubicBezTo>
                  <a:lnTo>
                    <a:pt x="4772" y="5004"/>
                  </a:lnTo>
                  <a:lnTo>
                    <a:pt x="4989" y="4793"/>
                  </a:lnTo>
                  <a:lnTo>
                    <a:pt x="1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16"/>
            <p:cNvSpPr/>
            <p:nvPr/>
          </p:nvSpPr>
          <p:spPr>
            <a:xfrm rot="10800000" flipH="1">
              <a:off x="6275671" y="4660559"/>
              <a:ext cx="19453" cy="21390"/>
            </a:xfrm>
            <a:custGeom>
              <a:avLst/>
              <a:gdLst/>
              <a:ahLst/>
              <a:cxnLst/>
              <a:rect l="l" t="t" r="r" b="b"/>
              <a:pathLst>
                <a:path w="256" h="250" extrusionOk="0">
                  <a:moveTo>
                    <a:pt x="218" y="1"/>
                  </a:moveTo>
                  <a:lnTo>
                    <a:pt x="1" y="212"/>
                  </a:lnTo>
                  <a:lnTo>
                    <a:pt x="39" y="250"/>
                  </a:lnTo>
                  <a:lnTo>
                    <a:pt x="256" y="38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16"/>
            <p:cNvSpPr/>
            <p:nvPr/>
          </p:nvSpPr>
          <p:spPr>
            <a:xfrm rot="10800000" flipH="1">
              <a:off x="6105534" y="4848530"/>
              <a:ext cx="352898" cy="376207"/>
            </a:xfrm>
            <a:custGeom>
              <a:avLst/>
              <a:gdLst/>
              <a:ahLst/>
              <a:cxnLst/>
              <a:rect l="l" t="t" r="r" b="b"/>
              <a:pathLst>
                <a:path w="4644" h="4397" extrusionOk="0">
                  <a:moveTo>
                    <a:pt x="4617" y="4184"/>
                  </a:moveTo>
                  <a:lnTo>
                    <a:pt x="4644" y="4211"/>
                  </a:lnTo>
                  <a:lnTo>
                    <a:pt x="4644" y="4211"/>
                  </a:lnTo>
                  <a:lnTo>
                    <a:pt x="4617" y="4184"/>
                  </a:lnTo>
                  <a:close/>
                  <a:moveTo>
                    <a:pt x="0" y="1"/>
                  </a:moveTo>
                  <a:lnTo>
                    <a:pt x="4401" y="4397"/>
                  </a:lnTo>
                  <a:lnTo>
                    <a:pt x="4617" y="4184"/>
                  </a:lnTo>
                  <a:lnTo>
                    <a:pt x="4617" y="4184"/>
                  </a:lnTo>
                  <a:lnTo>
                    <a:pt x="43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16"/>
            <p:cNvSpPr/>
            <p:nvPr/>
          </p:nvSpPr>
          <p:spPr>
            <a:xfrm rot="10800000" flipH="1">
              <a:off x="6439881" y="4845282"/>
              <a:ext cx="19453" cy="21561"/>
            </a:xfrm>
            <a:custGeom>
              <a:avLst/>
              <a:gdLst/>
              <a:ahLst/>
              <a:cxnLst/>
              <a:rect l="l" t="t" r="r" b="b"/>
              <a:pathLst>
                <a:path w="256" h="252" extrusionOk="0">
                  <a:moveTo>
                    <a:pt x="217" y="1"/>
                  </a:moveTo>
                  <a:lnTo>
                    <a:pt x="1" y="214"/>
                  </a:lnTo>
                  <a:lnTo>
                    <a:pt x="38" y="251"/>
                  </a:lnTo>
                  <a:lnTo>
                    <a:pt x="255" y="3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16"/>
            <p:cNvSpPr/>
            <p:nvPr/>
          </p:nvSpPr>
          <p:spPr>
            <a:xfrm rot="10800000" flipH="1">
              <a:off x="5992996" y="4756126"/>
              <a:ext cx="381318" cy="428570"/>
            </a:xfrm>
            <a:custGeom>
              <a:avLst/>
              <a:gdLst/>
              <a:ahLst/>
              <a:cxnLst/>
              <a:rect l="l" t="t" r="r" b="b"/>
              <a:pathLst>
                <a:path w="5018" h="5009" extrusionOk="0">
                  <a:moveTo>
                    <a:pt x="223" y="0"/>
                  </a:moveTo>
                  <a:cubicBezTo>
                    <a:pt x="147" y="66"/>
                    <a:pt x="75" y="142"/>
                    <a:pt x="1" y="207"/>
                  </a:cubicBezTo>
                  <a:lnTo>
                    <a:pt x="4801" y="5008"/>
                  </a:lnTo>
                  <a:lnTo>
                    <a:pt x="5018" y="4796"/>
                  </a:lnTo>
                  <a:lnTo>
                    <a:pt x="2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16"/>
            <p:cNvSpPr/>
            <p:nvPr/>
          </p:nvSpPr>
          <p:spPr>
            <a:xfrm rot="10800000" flipH="1">
              <a:off x="6357738" y="4752963"/>
              <a:ext cx="19453" cy="21476"/>
            </a:xfrm>
            <a:custGeom>
              <a:avLst/>
              <a:gdLst/>
              <a:ahLst/>
              <a:cxnLst/>
              <a:rect l="l" t="t" r="r" b="b"/>
              <a:pathLst>
                <a:path w="256" h="251" extrusionOk="0">
                  <a:moveTo>
                    <a:pt x="218" y="1"/>
                  </a:moveTo>
                  <a:lnTo>
                    <a:pt x="1" y="213"/>
                  </a:lnTo>
                  <a:lnTo>
                    <a:pt x="39" y="251"/>
                  </a:lnTo>
                  <a:lnTo>
                    <a:pt x="255" y="39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16"/>
            <p:cNvSpPr/>
            <p:nvPr/>
          </p:nvSpPr>
          <p:spPr>
            <a:xfrm rot="10800000" flipH="1">
              <a:off x="6269592" y="4940935"/>
              <a:ext cx="268853" cy="283803"/>
            </a:xfrm>
            <a:custGeom>
              <a:avLst/>
              <a:gdLst/>
              <a:ahLst/>
              <a:cxnLst/>
              <a:rect l="l" t="t" r="r" b="b"/>
              <a:pathLst>
                <a:path w="3538" h="3317" extrusionOk="0">
                  <a:moveTo>
                    <a:pt x="1" y="1"/>
                  </a:moveTo>
                  <a:lnTo>
                    <a:pt x="3321" y="3317"/>
                  </a:lnTo>
                  <a:lnTo>
                    <a:pt x="3537" y="3104"/>
                  </a:lnTo>
                  <a:lnTo>
                    <a:pt x="4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16"/>
            <p:cNvSpPr/>
            <p:nvPr/>
          </p:nvSpPr>
          <p:spPr>
            <a:xfrm rot="10800000" flipH="1">
              <a:off x="6521948" y="4937686"/>
              <a:ext cx="19377" cy="21476"/>
            </a:xfrm>
            <a:custGeom>
              <a:avLst/>
              <a:gdLst/>
              <a:ahLst/>
              <a:cxnLst/>
              <a:rect l="l" t="t" r="r" b="b"/>
              <a:pathLst>
                <a:path w="255" h="251" extrusionOk="0">
                  <a:moveTo>
                    <a:pt x="216" y="0"/>
                  </a:moveTo>
                  <a:lnTo>
                    <a:pt x="0" y="213"/>
                  </a:lnTo>
                  <a:lnTo>
                    <a:pt x="38" y="250"/>
                  </a:lnTo>
                  <a:lnTo>
                    <a:pt x="255" y="38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16"/>
            <p:cNvSpPr/>
            <p:nvPr/>
          </p:nvSpPr>
          <p:spPr>
            <a:xfrm rot="10800000" flipH="1">
              <a:off x="5947479" y="4290944"/>
              <a:ext cx="2964" cy="3251"/>
            </a:xfrm>
            <a:custGeom>
              <a:avLst/>
              <a:gdLst/>
              <a:ahLst/>
              <a:cxnLst/>
              <a:rect l="l" t="t" r="r" b="b"/>
              <a:pathLst>
                <a:path w="39" h="38" extrusionOk="0">
                  <a:moveTo>
                    <a:pt x="1" y="0"/>
                  </a:moveTo>
                  <a:lnTo>
                    <a:pt x="38" y="38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16"/>
            <p:cNvSpPr/>
            <p:nvPr/>
          </p:nvSpPr>
          <p:spPr>
            <a:xfrm rot="10800000" flipH="1">
              <a:off x="6111613" y="4475666"/>
              <a:ext cx="2888" cy="3422"/>
            </a:xfrm>
            <a:custGeom>
              <a:avLst/>
              <a:gdLst/>
              <a:ahLst/>
              <a:cxnLst/>
              <a:rect l="l" t="t" r="r" b="b"/>
              <a:pathLst>
                <a:path w="38" h="40" extrusionOk="0">
                  <a:moveTo>
                    <a:pt x="0" y="1"/>
                  </a:moveTo>
                  <a:lnTo>
                    <a:pt x="38" y="39"/>
                  </a:lnTo>
                  <a:lnTo>
                    <a:pt x="38" y="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16"/>
            <p:cNvSpPr/>
            <p:nvPr/>
          </p:nvSpPr>
          <p:spPr>
            <a:xfrm rot="10800000" flipH="1">
              <a:off x="6045959" y="4401914"/>
              <a:ext cx="3040" cy="3251"/>
            </a:xfrm>
            <a:custGeom>
              <a:avLst/>
              <a:gdLst/>
              <a:ahLst/>
              <a:cxnLst/>
              <a:rect l="l" t="t" r="r" b="b"/>
              <a:pathLst>
                <a:path w="40" h="38" extrusionOk="0">
                  <a:moveTo>
                    <a:pt x="39" y="38"/>
                  </a:moveTo>
                  <a:lnTo>
                    <a:pt x="39" y="3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16"/>
            <p:cNvSpPr/>
            <p:nvPr/>
          </p:nvSpPr>
          <p:spPr>
            <a:xfrm rot="10800000" flipH="1">
              <a:off x="6210169" y="4586294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38" y="38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16"/>
            <p:cNvSpPr/>
            <p:nvPr/>
          </p:nvSpPr>
          <p:spPr>
            <a:xfrm rot="10800000" flipH="1">
              <a:off x="5723467" y="4294107"/>
              <a:ext cx="243472" cy="287054"/>
            </a:xfrm>
            <a:custGeom>
              <a:avLst/>
              <a:gdLst/>
              <a:ahLst/>
              <a:cxnLst/>
              <a:rect l="l" t="t" r="r" b="b"/>
              <a:pathLst>
                <a:path w="3204" h="3355" extrusionOk="0">
                  <a:moveTo>
                    <a:pt x="24" y="1"/>
                  </a:moveTo>
                  <a:cubicBezTo>
                    <a:pt x="15" y="138"/>
                    <a:pt x="6" y="275"/>
                    <a:pt x="1" y="412"/>
                  </a:cubicBezTo>
                  <a:lnTo>
                    <a:pt x="2949" y="3354"/>
                  </a:lnTo>
                  <a:lnTo>
                    <a:pt x="3165" y="3137"/>
                  </a:lnTo>
                  <a:lnTo>
                    <a:pt x="3204" y="3174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16"/>
            <p:cNvSpPr/>
            <p:nvPr/>
          </p:nvSpPr>
          <p:spPr>
            <a:xfrm rot="10800000" flipH="1">
              <a:off x="5947479" y="4290943"/>
              <a:ext cx="19453" cy="21903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217" y="1"/>
                  </a:moveTo>
                  <a:lnTo>
                    <a:pt x="1" y="218"/>
                  </a:lnTo>
                  <a:lnTo>
                    <a:pt x="38" y="256"/>
                  </a:lnTo>
                  <a:lnTo>
                    <a:pt x="256" y="38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16"/>
            <p:cNvSpPr/>
            <p:nvPr/>
          </p:nvSpPr>
          <p:spPr>
            <a:xfrm rot="10800000" flipH="1">
              <a:off x="5786613" y="4479000"/>
              <a:ext cx="344463" cy="391009"/>
            </a:xfrm>
            <a:custGeom>
              <a:avLst/>
              <a:gdLst/>
              <a:ahLst/>
              <a:cxnLst/>
              <a:rect l="l" t="t" r="r" b="b"/>
              <a:pathLst>
                <a:path w="4533" h="4570" extrusionOk="0">
                  <a:moveTo>
                    <a:pt x="142" y="1"/>
                  </a:moveTo>
                  <a:cubicBezTo>
                    <a:pt x="94" y="99"/>
                    <a:pt x="42" y="194"/>
                    <a:pt x="0" y="293"/>
                  </a:cubicBezTo>
                  <a:lnTo>
                    <a:pt x="4277" y="4570"/>
                  </a:lnTo>
                  <a:lnTo>
                    <a:pt x="4495" y="4358"/>
                  </a:lnTo>
                  <a:lnTo>
                    <a:pt x="4532" y="4391"/>
                  </a:lnTo>
                  <a:lnTo>
                    <a:pt x="14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16"/>
            <p:cNvSpPr/>
            <p:nvPr/>
          </p:nvSpPr>
          <p:spPr>
            <a:xfrm rot="10800000" flipH="1">
              <a:off x="6111613" y="4475666"/>
              <a:ext cx="19453" cy="21476"/>
            </a:xfrm>
            <a:custGeom>
              <a:avLst/>
              <a:gdLst/>
              <a:ahLst/>
              <a:cxnLst/>
              <a:rect l="l" t="t" r="r" b="b"/>
              <a:pathLst>
                <a:path w="256" h="251" extrusionOk="0">
                  <a:moveTo>
                    <a:pt x="218" y="0"/>
                  </a:moveTo>
                  <a:lnTo>
                    <a:pt x="0" y="212"/>
                  </a:lnTo>
                  <a:lnTo>
                    <a:pt x="38" y="250"/>
                  </a:lnTo>
                  <a:lnTo>
                    <a:pt x="255" y="33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16"/>
            <p:cNvSpPr/>
            <p:nvPr/>
          </p:nvSpPr>
          <p:spPr>
            <a:xfrm rot="10800000" flipH="1">
              <a:off x="5736385" y="4201704"/>
              <a:ext cx="145597" cy="182072"/>
            </a:xfrm>
            <a:custGeom>
              <a:avLst/>
              <a:gdLst/>
              <a:ahLst/>
              <a:cxnLst/>
              <a:rect l="l" t="t" r="r" b="b"/>
              <a:pathLst>
                <a:path w="1916" h="2128" extrusionOk="0">
                  <a:moveTo>
                    <a:pt x="0" y="0"/>
                  </a:moveTo>
                  <a:lnTo>
                    <a:pt x="6" y="6"/>
                  </a:lnTo>
                  <a:lnTo>
                    <a:pt x="6" y="6"/>
                  </a:ln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0"/>
                    <a:pt x="0" y="0"/>
                  </a:cubicBezTo>
                  <a:close/>
                  <a:moveTo>
                    <a:pt x="6" y="6"/>
                  </a:moveTo>
                  <a:cubicBezTo>
                    <a:pt x="48" y="204"/>
                    <a:pt x="100" y="397"/>
                    <a:pt x="157" y="584"/>
                  </a:cubicBezTo>
                  <a:lnTo>
                    <a:pt x="1698" y="2127"/>
                  </a:lnTo>
                  <a:lnTo>
                    <a:pt x="1915" y="1910"/>
                  </a:lnTo>
                  <a:lnTo>
                    <a:pt x="6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16"/>
            <p:cNvSpPr/>
            <p:nvPr/>
          </p:nvSpPr>
          <p:spPr>
            <a:xfrm rot="10800000" flipH="1">
              <a:off x="5865412" y="4198539"/>
              <a:ext cx="19377" cy="21903"/>
            </a:xfrm>
            <a:custGeom>
              <a:avLst/>
              <a:gdLst/>
              <a:ahLst/>
              <a:cxnLst/>
              <a:rect l="l" t="t" r="r" b="b"/>
              <a:pathLst>
                <a:path w="255" h="256" extrusionOk="0">
                  <a:moveTo>
                    <a:pt x="217" y="1"/>
                  </a:moveTo>
                  <a:lnTo>
                    <a:pt x="0" y="218"/>
                  </a:lnTo>
                  <a:lnTo>
                    <a:pt x="39" y="255"/>
                  </a:lnTo>
                  <a:lnTo>
                    <a:pt x="255" y="3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16"/>
            <p:cNvSpPr/>
            <p:nvPr/>
          </p:nvSpPr>
          <p:spPr>
            <a:xfrm rot="10800000" flipH="1">
              <a:off x="5744288" y="4386510"/>
              <a:ext cx="301756" cy="350710"/>
            </a:xfrm>
            <a:custGeom>
              <a:avLst/>
              <a:gdLst/>
              <a:ahLst/>
              <a:cxnLst/>
              <a:rect l="l" t="t" r="r" b="b"/>
              <a:pathLst>
                <a:path w="3971" h="4099" extrusionOk="0">
                  <a:moveTo>
                    <a:pt x="90" y="0"/>
                  </a:moveTo>
                  <a:cubicBezTo>
                    <a:pt x="57" y="113"/>
                    <a:pt x="29" y="231"/>
                    <a:pt x="1" y="344"/>
                  </a:cubicBezTo>
                  <a:lnTo>
                    <a:pt x="3755" y="4099"/>
                  </a:lnTo>
                  <a:lnTo>
                    <a:pt x="3971" y="3881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16"/>
            <p:cNvSpPr/>
            <p:nvPr/>
          </p:nvSpPr>
          <p:spPr>
            <a:xfrm rot="10800000" flipH="1">
              <a:off x="6029546" y="4383347"/>
              <a:ext cx="19453" cy="21818"/>
            </a:xfrm>
            <a:custGeom>
              <a:avLst/>
              <a:gdLst/>
              <a:ahLst/>
              <a:cxnLst/>
              <a:rect l="l" t="t" r="r" b="b"/>
              <a:pathLst>
                <a:path w="256" h="255" extrusionOk="0">
                  <a:moveTo>
                    <a:pt x="217" y="0"/>
                  </a:moveTo>
                  <a:lnTo>
                    <a:pt x="1" y="218"/>
                  </a:lnTo>
                  <a:lnTo>
                    <a:pt x="38" y="255"/>
                  </a:lnTo>
                  <a:lnTo>
                    <a:pt x="255" y="3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16"/>
            <p:cNvSpPr/>
            <p:nvPr/>
          </p:nvSpPr>
          <p:spPr>
            <a:xfrm rot="10800000" flipH="1">
              <a:off x="5843908" y="4568066"/>
              <a:ext cx="366348" cy="419415"/>
            </a:xfrm>
            <a:custGeom>
              <a:avLst/>
              <a:gdLst/>
              <a:ahLst/>
              <a:cxnLst/>
              <a:rect l="l" t="t" r="r" b="b"/>
              <a:pathLst>
                <a:path w="4821" h="4902" extrusionOk="0">
                  <a:moveTo>
                    <a:pt x="176" y="1"/>
                  </a:moveTo>
                  <a:cubicBezTo>
                    <a:pt x="113" y="91"/>
                    <a:pt x="57" y="176"/>
                    <a:pt x="0" y="266"/>
                  </a:cubicBezTo>
                  <a:lnTo>
                    <a:pt x="4641" y="4901"/>
                  </a:lnTo>
                  <a:lnTo>
                    <a:pt x="4603" y="4863"/>
                  </a:lnTo>
                  <a:lnTo>
                    <a:pt x="4820" y="4651"/>
                  </a:lnTo>
                  <a:lnTo>
                    <a:pt x="17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16"/>
            <p:cNvSpPr/>
            <p:nvPr/>
          </p:nvSpPr>
          <p:spPr>
            <a:xfrm rot="10800000" flipH="1">
              <a:off x="6193680" y="4568070"/>
              <a:ext cx="19377" cy="21476"/>
            </a:xfrm>
            <a:custGeom>
              <a:avLst/>
              <a:gdLst/>
              <a:ahLst/>
              <a:cxnLst/>
              <a:rect l="l" t="t" r="r" b="b"/>
              <a:pathLst>
                <a:path w="255" h="251" extrusionOk="0">
                  <a:moveTo>
                    <a:pt x="217" y="0"/>
                  </a:moveTo>
                  <a:lnTo>
                    <a:pt x="0" y="212"/>
                  </a:lnTo>
                  <a:lnTo>
                    <a:pt x="38" y="250"/>
                  </a:lnTo>
                  <a:lnTo>
                    <a:pt x="255" y="3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BLANK_1">
    <p:bg>
      <p:bgPr>
        <a:solidFill>
          <a:schemeClr val="accent1"/>
        </a:solidFill>
        <a:effectLst/>
      </p:bgPr>
    </p:bg>
    <p:spTree>
      <p:nvGrpSpPr>
        <p:cNvPr id="1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17"/>
          <p:cNvSpPr txBox="1">
            <a:spLocks noGrp="1"/>
          </p:cNvSpPr>
          <p:nvPr>
            <p:ph type="title"/>
          </p:nvPr>
        </p:nvSpPr>
        <p:spPr>
          <a:xfrm>
            <a:off x="914400" y="505910"/>
            <a:ext cx="73152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3000"/>
              <a:buNone/>
              <a:defRPr>
                <a:solidFill>
                  <a:srgbClr val="231F20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9pPr>
          </a:lstStyle>
          <a:p>
            <a:endParaRPr/>
          </a:p>
        </p:txBody>
      </p:sp>
      <p:sp>
        <p:nvSpPr>
          <p:cNvPr id="855" name="Google Shape;855;p17"/>
          <p:cNvSpPr txBox="1">
            <a:spLocks noGrp="1"/>
          </p:cNvSpPr>
          <p:nvPr>
            <p:ph type="title" idx="2" hasCustomPrompt="1"/>
          </p:nvPr>
        </p:nvSpPr>
        <p:spPr>
          <a:xfrm>
            <a:off x="2973013" y="2023455"/>
            <a:ext cx="13716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4800"/>
              <a:buNone/>
              <a:defRPr>
                <a:solidFill>
                  <a:srgbClr val="231F2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4800"/>
              <a:buNone/>
              <a:defRPr sz="4800" b="1">
                <a:solidFill>
                  <a:srgbClr val="231F2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4800"/>
              <a:buNone/>
              <a:defRPr sz="4800" b="1">
                <a:solidFill>
                  <a:srgbClr val="231F2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4800"/>
              <a:buNone/>
              <a:defRPr sz="4800" b="1">
                <a:solidFill>
                  <a:srgbClr val="231F2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4800"/>
              <a:buNone/>
              <a:defRPr sz="4800" b="1">
                <a:solidFill>
                  <a:srgbClr val="231F2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4800"/>
              <a:buNone/>
              <a:defRPr sz="4800" b="1">
                <a:solidFill>
                  <a:srgbClr val="231F2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4800"/>
              <a:buNone/>
              <a:defRPr sz="4800" b="1">
                <a:solidFill>
                  <a:srgbClr val="231F2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4800"/>
              <a:buNone/>
              <a:defRPr sz="4800" b="1">
                <a:solidFill>
                  <a:srgbClr val="231F2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4800"/>
              <a:buNone/>
              <a:defRPr sz="4800" b="1">
                <a:solidFill>
                  <a:srgbClr val="231F20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56" name="Google Shape;856;p17"/>
          <p:cNvSpPr txBox="1">
            <a:spLocks noGrp="1"/>
          </p:cNvSpPr>
          <p:nvPr>
            <p:ph type="title" idx="3" hasCustomPrompt="1"/>
          </p:nvPr>
        </p:nvSpPr>
        <p:spPr>
          <a:xfrm>
            <a:off x="1137230" y="2023455"/>
            <a:ext cx="13716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4800"/>
              <a:buNone/>
              <a:defRPr>
                <a:solidFill>
                  <a:srgbClr val="231F2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4800"/>
              <a:buNone/>
              <a:defRPr sz="4800" b="1">
                <a:solidFill>
                  <a:srgbClr val="231F2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4800"/>
              <a:buNone/>
              <a:defRPr sz="4800" b="1">
                <a:solidFill>
                  <a:srgbClr val="231F2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4800"/>
              <a:buNone/>
              <a:defRPr sz="4800" b="1">
                <a:solidFill>
                  <a:srgbClr val="231F2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4800"/>
              <a:buNone/>
              <a:defRPr sz="4800" b="1">
                <a:solidFill>
                  <a:srgbClr val="231F2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4800"/>
              <a:buNone/>
              <a:defRPr sz="4800" b="1">
                <a:solidFill>
                  <a:srgbClr val="231F2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4800"/>
              <a:buNone/>
              <a:defRPr sz="4800" b="1">
                <a:solidFill>
                  <a:srgbClr val="231F2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4800"/>
              <a:buNone/>
              <a:defRPr sz="4800" b="1">
                <a:solidFill>
                  <a:srgbClr val="231F2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4800"/>
              <a:buNone/>
              <a:defRPr sz="4800" b="1">
                <a:solidFill>
                  <a:srgbClr val="231F20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57" name="Google Shape;857;p17"/>
          <p:cNvSpPr txBox="1">
            <a:spLocks noGrp="1"/>
          </p:cNvSpPr>
          <p:nvPr>
            <p:ph type="title" idx="4" hasCustomPrompt="1"/>
          </p:nvPr>
        </p:nvSpPr>
        <p:spPr>
          <a:xfrm>
            <a:off x="6644579" y="2023455"/>
            <a:ext cx="13716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4800"/>
              <a:buNone/>
              <a:defRPr>
                <a:solidFill>
                  <a:srgbClr val="231F2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4800"/>
              <a:buNone/>
              <a:defRPr sz="4800" b="1">
                <a:solidFill>
                  <a:srgbClr val="231F2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4800"/>
              <a:buNone/>
              <a:defRPr sz="4800" b="1">
                <a:solidFill>
                  <a:srgbClr val="231F2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4800"/>
              <a:buNone/>
              <a:defRPr sz="4800" b="1">
                <a:solidFill>
                  <a:srgbClr val="231F2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4800"/>
              <a:buNone/>
              <a:defRPr sz="4800" b="1">
                <a:solidFill>
                  <a:srgbClr val="231F2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4800"/>
              <a:buNone/>
              <a:defRPr sz="4800" b="1">
                <a:solidFill>
                  <a:srgbClr val="231F2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4800"/>
              <a:buNone/>
              <a:defRPr sz="4800" b="1">
                <a:solidFill>
                  <a:srgbClr val="231F2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4800"/>
              <a:buNone/>
              <a:defRPr sz="4800" b="1">
                <a:solidFill>
                  <a:srgbClr val="231F2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4800"/>
              <a:buNone/>
              <a:defRPr sz="4800" b="1">
                <a:solidFill>
                  <a:srgbClr val="231F20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58" name="Google Shape;858;p17"/>
          <p:cNvSpPr txBox="1">
            <a:spLocks noGrp="1"/>
          </p:cNvSpPr>
          <p:nvPr>
            <p:ph type="title" idx="5" hasCustomPrompt="1"/>
          </p:nvPr>
        </p:nvSpPr>
        <p:spPr>
          <a:xfrm>
            <a:off x="4808796" y="2023455"/>
            <a:ext cx="13716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4800"/>
              <a:buNone/>
              <a:defRPr>
                <a:solidFill>
                  <a:srgbClr val="231F2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4800"/>
              <a:buNone/>
              <a:defRPr sz="4800" b="1">
                <a:solidFill>
                  <a:srgbClr val="231F2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4800"/>
              <a:buNone/>
              <a:defRPr sz="4800" b="1">
                <a:solidFill>
                  <a:srgbClr val="231F2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4800"/>
              <a:buNone/>
              <a:defRPr sz="4800" b="1">
                <a:solidFill>
                  <a:srgbClr val="231F2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4800"/>
              <a:buNone/>
              <a:defRPr sz="4800" b="1">
                <a:solidFill>
                  <a:srgbClr val="231F2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4800"/>
              <a:buNone/>
              <a:defRPr sz="4800" b="1">
                <a:solidFill>
                  <a:srgbClr val="231F2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4800"/>
              <a:buNone/>
              <a:defRPr sz="4800" b="1">
                <a:solidFill>
                  <a:srgbClr val="231F2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4800"/>
              <a:buNone/>
              <a:defRPr sz="4800" b="1">
                <a:solidFill>
                  <a:srgbClr val="231F2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4800"/>
              <a:buNone/>
              <a:defRPr sz="4800" b="1">
                <a:solidFill>
                  <a:srgbClr val="231F20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59" name="Google Shape;859;p17"/>
          <p:cNvSpPr txBox="1">
            <a:spLocks noGrp="1"/>
          </p:cNvSpPr>
          <p:nvPr>
            <p:ph type="subTitle" idx="1"/>
          </p:nvPr>
        </p:nvSpPr>
        <p:spPr>
          <a:xfrm>
            <a:off x="1000130" y="2943125"/>
            <a:ext cx="16458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860" name="Google Shape;860;p17"/>
          <p:cNvSpPr txBox="1">
            <a:spLocks noGrp="1"/>
          </p:cNvSpPr>
          <p:nvPr>
            <p:ph type="subTitle" idx="6"/>
          </p:nvPr>
        </p:nvSpPr>
        <p:spPr>
          <a:xfrm>
            <a:off x="2835913" y="2943125"/>
            <a:ext cx="16458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861" name="Google Shape;861;p17"/>
          <p:cNvSpPr txBox="1">
            <a:spLocks noGrp="1"/>
          </p:cNvSpPr>
          <p:nvPr>
            <p:ph type="subTitle" idx="7"/>
          </p:nvPr>
        </p:nvSpPr>
        <p:spPr>
          <a:xfrm>
            <a:off x="4671696" y="2943125"/>
            <a:ext cx="16458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862" name="Google Shape;862;p17"/>
          <p:cNvSpPr txBox="1">
            <a:spLocks noGrp="1"/>
          </p:cNvSpPr>
          <p:nvPr>
            <p:ph type="subTitle" idx="8"/>
          </p:nvPr>
        </p:nvSpPr>
        <p:spPr>
          <a:xfrm>
            <a:off x="6507479" y="2943125"/>
            <a:ext cx="16458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863" name="Google Shape;863;p17"/>
          <p:cNvSpPr txBox="1">
            <a:spLocks noGrp="1"/>
          </p:cNvSpPr>
          <p:nvPr>
            <p:ph type="subTitle" idx="9"/>
          </p:nvPr>
        </p:nvSpPr>
        <p:spPr>
          <a:xfrm>
            <a:off x="1000130" y="3349457"/>
            <a:ext cx="16458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231F20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231F2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231F2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231F2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231F2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231F2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231F2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231F2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>
                <a:solidFill>
                  <a:srgbClr val="231F20"/>
                </a:solidFill>
              </a:defRPr>
            </a:lvl9pPr>
          </a:lstStyle>
          <a:p>
            <a:endParaRPr/>
          </a:p>
        </p:txBody>
      </p:sp>
      <p:sp>
        <p:nvSpPr>
          <p:cNvPr id="864" name="Google Shape;864;p17"/>
          <p:cNvSpPr txBox="1">
            <a:spLocks noGrp="1"/>
          </p:cNvSpPr>
          <p:nvPr>
            <p:ph type="subTitle" idx="13"/>
          </p:nvPr>
        </p:nvSpPr>
        <p:spPr>
          <a:xfrm>
            <a:off x="2835913" y="3349457"/>
            <a:ext cx="16458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231F20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231F2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231F2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231F2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231F2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231F2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231F2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231F2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>
                <a:solidFill>
                  <a:srgbClr val="231F20"/>
                </a:solidFill>
              </a:defRPr>
            </a:lvl9pPr>
          </a:lstStyle>
          <a:p>
            <a:endParaRPr/>
          </a:p>
        </p:txBody>
      </p:sp>
      <p:sp>
        <p:nvSpPr>
          <p:cNvPr id="865" name="Google Shape;865;p17"/>
          <p:cNvSpPr txBox="1">
            <a:spLocks noGrp="1"/>
          </p:cNvSpPr>
          <p:nvPr>
            <p:ph type="subTitle" idx="14"/>
          </p:nvPr>
        </p:nvSpPr>
        <p:spPr>
          <a:xfrm>
            <a:off x="4671696" y="3349457"/>
            <a:ext cx="16458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231F20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231F2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231F2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231F2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231F2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231F2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231F2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231F2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>
                <a:solidFill>
                  <a:srgbClr val="231F20"/>
                </a:solidFill>
              </a:defRPr>
            </a:lvl9pPr>
          </a:lstStyle>
          <a:p>
            <a:endParaRPr/>
          </a:p>
        </p:txBody>
      </p:sp>
      <p:sp>
        <p:nvSpPr>
          <p:cNvPr id="866" name="Google Shape;866;p17"/>
          <p:cNvSpPr txBox="1">
            <a:spLocks noGrp="1"/>
          </p:cNvSpPr>
          <p:nvPr>
            <p:ph type="subTitle" idx="15"/>
          </p:nvPr>
        </p:nvSpPr>
        <p:spPr>
          <a:xfrm>
            <a:off x="6507479" y="3349457"/>
            <a:ext cx="16458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231F20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231F2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231F2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231F2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231F2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231F2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231F2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231F2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>
                <a:solidFill>
                  <a:srgbClr val="231F20"/>
                </a:solidFill>
              </a:defRPr>
            </a:lvl9pPr>
          </a:lstStyle>
          <a:p>
            <a:endParaRPr/>
          </a:p>
        </p:txBody>
      </p:sp>
      <p:grpSp>
        <p:nvGrpSpPr>
          <p:cNvPr id="867" name="Google Shape;867;p17"/>
          <p:cNvGrpSpPr/>
          <p:nvPr/>
        </p:nvGrpSpPr>
        <p:grpSpPr>
          <a:xfrm>
            <a:off x="6529813" y="3757661"/>
            <a:ext cx="3264035" cy="1583051"/>
            <a:chOff x="6529813" y="3757661"/>
            <a:chExt cx="3264035" cy="1583051"/>
          </a:xfrm>
        </p:grpSpPr>
        <p:sp>
          <p:nvSpPr>
            <p:cNvPr id="868" name="Google Shape;868;p17"/>
            <p:cNvSpPr/>
            <p:nvPr/>
          </p:nvSpPr>
          <p:spPr>
            <a:xfrm rot="9432676">
              <a:off x="8129941" y="4008591"/>
              <a:ext cx="1513587" cy="1081190"/>
            </a:xfrm>
            <a:custGeom>
              <a:avLst/>
              <a:gdLst/>
              <a:ahLst/>
              <a:cxnLst/>
              <a:rect l="l" t="t" r="r" b="b"/>
              <a:pathLst>
                <a:path w="10602" h="11832" extrusionOk="0">
                  <a:moveTo>
                    <a:pt x="5462" y="0"/>
                  </a:moveTo>
                  <a:cubicBezTo>
                    <a:pt x="2372" y="0"/>
                    <a:pt x="1" y="5907"/>
                    <a:pt x="1789" y="9382"/>
                  </a:cubicBezTo>
                  <a:cubicBezTo>
                    <a:pt x="2675" y="11106"/>
                    <a:pt x="4341" y="11832"/>
                    <a:pt x="5925" y="11832"/>
                  </a:cubicBezTo>
                  <a:cubicBezTo>
                    <a:pt x="7628" y="11832"/>
                    <a:pt x="9240" y="10997"/>
                    <a:pt x="9703" y="9654"/>
                  </a:cubicBezTo>
                  <a:cubicBezTo>
                    <a:pt x="10602" y="7063"/>
                    <a:pt x="9546" y="412"/>
                    <a:pt x="5713" y="14"/>
                  </a:cubicBezTo>
                  <a:cubicBezTo>
                    <a:pt x="5628" y="3"/>
                    <a:pt x="5547" y="0"/>
                    <a:pt x="54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69" name="Google Shape;869;p17"/>
            <p:cNvGrpSpPr/>
            <p:nvPr/>
          </p:nvGrpSpPr>
          <p:grpSpPr>
            <a:xfrm>
              <a:off x="6529813" y="4336457"/>
              <a:ext cx="2878771" cy="827500"/>
              <a:chOff x="3098100" y="3849750"/>
              <a:chExt cx="940775" cy="270425"/>
            </a:xfrm>
          </p:grpSpPr>
          <p:sp>
            <p:nvSpPr>
              <p:cNvPr id="870" name="Google Shape;870;p17"/>
              <p:cNvSpPr/>
              <p:nvPr/>
            </p:nvSpPr>
            <p:spPr>
              <a:xfrm>
                <a:off x="3098100" y="3849750"/>
                <a:ext cx="940775" cy="270425"/>
              </a:xfrm>
              <a:custGeom>
                <a:avLst/>
                <a:gdLst/>
                <a:ahLst/>
                <a:cxnLst/>
                <a:rect l="l" t="t" r="r" b="b"/>
                <a:pathLst>
                  <a:path w="37631" h="10817" extrusionOk="0">
                    <a:moveTo>
                      <a:pt x="7277" y="4167"/>
                    </a:moveTo>
                    <a:cubicBezTo>
                      <a:pt x="5403" y="4167"/>
                      <a:pt x="3533" y="4862"/>
                      <a:pt x="2187" y="6115"/>
                    </a:cubicBezTo>
                    <a:cubicBezTo>
                      <a:pt x="876" y="7338"/>
                      <a:pt x="99" y="9059"/>
                      <a:pt x="0" y="10817"/>
                    </a:cubicBezTo>
                    <a:lnTo>
                      <a:pt x="8269" y="10817"/>
                    </a:lnTo>
                    <a:cubicBezTo>
                      <a:pt x="8783" y="8742"/>
                      <a:pt x="9811" y="6796"/>
                      <a:pt x="11222" y="5189"/>
                    </a:cubicBezTo>
                    <a:cubicBezTo>
                      <a:pt x="10476" y="4848"/>
                      <a:pt x="9716" y="4535"/>
                      <a:pt x="8912" y="4351"/>
                    </a:cubicBezTo>
                    <a:cubicBezTo>
                      <a:pt x="8377" y="4228"/>
                      <a:pt x="7825" y="4167"/>
                      <a:pt x="7277" y="4167"/>
                    </a:cubicBezTo>
                    <a:close/>
                    <a:moveTo>
                      <a:pt x="32561" y="0"/>
                    </a:moveTo>
                    <a:cubicBezTo>
                      <a:pt x="31471" y="0"/>
                      <a:pt x="30337" y="351"/>
                      <a:pt x="29342" y="815"/>
                    </a:cubicBezTo>
                    <a:cubicBezTo>
                      <a:pt x="27159" y="1829"/>
                      <a:pt x="25264" y="3326"/>
                      <a:pt x="23220" y="4582"/>
                    </a:cubicBezTo>
                    <a:cubicBezTo>
                      <a:pt x="23813" y="5383"/>
                      <a:pt x="24433" y="6146"/>
                      <a:pt x="25285" y="6633"/>
                    </a:cubicBezTo>
                    <a:cubicBezTo>
                      <a:pt x="26818" y="7508"/>
                      <a:pt x="28705" y="7271"/>
                      <a:pt x="30470" y="7345"/>
                    </a:cubicBezTo>
                    <a:cubicBezTo>
                      <a:pt x="32231" y="7420"/>
                      <a:pt x="34275" y="8101"/>
                      <a:pt x="34766" y="9798"/>
                    </a:cubicBezTo>
                    <a:cubicBezTo>
                      <a:pt x="34861" y="10128"/>
                      <a:pt x="34885" y="10472"/>
                      <a:pt x="34888" y="10817"/>
                    </a:cubicBezTo>
                    <a:lnTo>
                      <a:pt x="37481" y="10817"/>
                    </a:lnTo>
                    <a:cubicBezTo>
                      <a:pt x="37631" y="8285"/>
                      <a:pt x="37559" y="5747"/>
                      <a:pt x="36690" y="3373"/>
                    </a:cubicBezTo>
                    <a:cubicBezTo>
                      <a:pt x="36272" y="2228"/>
                      <a:pt x="35613" y="1087"/>
                      <a:pt x="34524" y="477"/>
                    </a:cubicBezTo>
                    <a:cubicBezTo>
                      <a:pt x="33917" y="140"/>
                      <a:pt x="33250" y="0"/>
                      <a:pt x="3256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1" name="Google Shape;871;p17"/>
              <p:cNvSpPr/>
              <p:nvPr/>
            </p:nvSpPr>
            <p:spPr>
              <a:xfrm>
                <a:off x="3304800" y="3964300"/>
                <a:ext cx="665525" cy="155875"/>
              </a:xfrm>
              <a:custGeom>
                <a:avLst/>
                <a:gdLst/>
                <a:ahLst/>
                <a:cxnLst/>
                <a:rect l="l" t="t" r="r" b="b"/>
                <a:pathLst>
                  <a:path w="26621" h="6235" extrusionOk="0">
                    <a:moveTo>
                      <a:pt x="14952" y="0"/>
                    </a:moveTo>
                    <a:cubicBezTo>
                      <a:pt x="14762" y="120"/>
                      <a:pt x="14570" y="232"/>
                      <a:pt x="14380" y="344"/>
                    </a:cubicBezTo>
                    <a:cubicBezTo>
                      <a:pt x="12537" y="1421"/>
                      <a:pt x="10425" y="2266"/>
                      <a:pt x="8299" y="2266"/>
                    </a:cubicBezTo>
                    <a:cubicBezTo>
                      <a:pt x="7812" y="2266"/>
                      <a:pt x="7321" y="2222"/>
                      <a:pt x="6834" y="2126"/>
                    </a:cubicBezTo>
                    <a:cubicBezTo>
                      <a:pt x="5465" y="1854"/>
                      <a:pt x="4224" y="1186"/>
                      <a:pt x="2954" y="607"/>
                    </a:cubicBezTo>
                    <a:cubicBezTo>
                      <a:pt x="1543" y="2214"/>
                      <a:pt x="515" y="4160"/>
                      <a:pt x="1" y="6235"/>
                    </a:cubicBezTo>
                    <a:lnTo>
                      <a:pt x="26620" y="6235"/>
                    </a:lnTo>
                    <a:cubicBezTo>
                      <a:pt x="26617" y="5890"/>
                      <a:pt x="26593" y="5546"/>
                      <a:pt x="26498" y="5216"/>
                    </a:cubicBezTo>
                    <a:cubicBezTo>
                      <a:pt x="26007" y="3519"/>
                      <a:pt x="23963" y="2838"/>
                      <a:pt x="22202" y="2763"/>
                    </a:cubicBezTo>
                    <a:cubicBezTo>
                      <a:pt x="20437" y="2689"/>
                      <a:pt x="18550" y="2926"/>
                      <a:pt x="17017" y="2051"/>
                    </a:cubicBezTo>
                    <a:cubicBezTo>
                      <a:pt x="16165" y="1564"/>
                      <a:pt x="15545" y="801"/>
                      <a:pt x="149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872" name="Google Shape;872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268650" y="-89276"/>
            <a:ext cx="1964802" cy="15084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73" name="Google Shape;873;p17"/>
          <p:cNvGrpSpPr/>
          <p:nvPr/>
        </p:nvGrpSpPr>
        <p:grpSpPr>
          <a:xfrm>
            <a:off x="-1028710" y="3387325"/>
            <a:ext cx="2711159" cy="1972460"/>
            <a:chOff x="-1028710" y="3387325"/>
            <a:chExt cx="2711159" cy="1972460"/>
          </a:xfrm>
        </p:grpSpPr>
        <p:sp>
          <p:nvSpPr>
            <p:cNvPr id="874" name="Google Shape;874;p17"/>
            <p:cNvSpPr/>
            <p:nvPr/>
          </p:nvSpPr>
          <p:spPr>
            <a:xfrm rot="9432704">
              <a:off x="-384173" y="4028063"/>
              <a:ext cx="1004493" cy="1183378"/>
            </a:xfrm>
            <a:custGeom>
              <a:avLst/>
              <a:gdLst/>
              <a:ahLst/>
              <a:cxnLst/>
              <a:rect l="l" t="t" r="r" b="b"/>
              <a:pathLst>
                <a:path w="10602" h="11832" extrusionOk="0">
                  <a:moveTo>
                    <a:pt x="5462" y="0"/>
                  </a:moveTo>
                  <a:cubicBezTo>
                    <a:pt x="2372" y="0"/>
                    <a:pt x="1" y="5907"/>
                    <a:pt x="1789" y="9382"/>
                  </a:cubicBezTo>
                  <a:cubicBezTo>
                    <a:pt x="2675" y="11106"/>
                    <a:pt x="4341" y="11832"/>
                    <a:pt x="5925" y="11832"/>
                  </a:cubicBezTo>
                  <a:cubicBezTo>
                    <a:pt x="7628" y="11832"/>
                    <a:pt x="9240" y="10997"/>
                    <a:pt x="9703" y="9654"/>
                  </a:cubicBezTo>
                  <a:cubicBezTo>
                    <a:pt x="10602" y="7063"/>
                    <a:pt x="9546" y="412"/>
                    <a:pt x="5713" y="14"/>
                  </a:cubicBezTo>
                  <a:cubicBezTo>
                    <a:pt x="5628" y="3"/>
                    <a:pt x="5547" y="0"/>
                    <a:pt x="54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17"/>
            <p:cNvSpPr/>
            <p:nvPr/>
          </p:nvSpPr>
          <p:spPr>
            <a:xfrm flipH="1">
              <a:off x="-1028710" y="4433100"/>
              <a:ext cx="2293560" cy="786605"/>
            </a:xfrm>
            <a:custGeom>
              <a:avLst/>
              <a:gdLst/>
              <a:ahLst/>
              <a:cxnLst/>
              <a:rect l="l" t="t" r="r" b="b"/>
              <a:pathLst>
                <a:path w="21688" h="6095" extrusionOk="0">
                  <a:moveTo>
                    <a:pt x="6915" y="1"/>
                  </a:moveTo>
                  <a:cubicBezTo>
                    <a:pt x="5690" y="1"/>
                    <a:pt x="4466" y="306"/>
                    <a:pt x="3406" y="923"/>
                  </a:cubicBezTo>
                  <a:cubicBezTo>
                    <a:pt x="1557" y="2000"/>
                    <a:pt x="287" y="3982"/>
                    <a:pt x="0" y="6094"/>
                  </a:cubicBezTo>
                  <a:lnTo>
                    <a:pt x="21687" y="6094"/>
                  </a:lnTo>
                  <a:cubicBezTo>
                    <a:pt x="21561" y="5767"/>
                    <a:pt x="21367" y="5468"/>
                    <a:pt x="21112" y="5236"/>
                  </a:cubicBezTo>
                  <a:cubicBezTo>
                    <a:pt x="20315" y="4524"/>
                    <a:pt x="19180" y="4357"/>
                    <a:pt x="18114" y="4330"/>
                  </a:cubicBezTo>
                  <a:cubicBezTo>
                    <a:pt x="17047" y="4303"/>
                    <a:pt x="15954" y="4385"/>
                    <a:pt x="14939" y="4058"/>
                  </a:cubicBezTo>
                  <a:cubicBezTo>
                    <a:pt x="13300" y="3526"/>
                    <a:pt x="12179" y="2044"/>
                    <a:pt x="10735" y="1103"/>
                  </a:cubicBezTo>
                  <a:cubicBezTo>
                    <a:pt x="9607" y="370"/>
                    <a:pt x="8261" y="1"/>
                    <a:pt x="691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876" name="Google Shape;876;p1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108141" y="3387325"/>
              <a:ext cx="1790590" cy="183237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">
  <p:cSld name="BLANK_1_2">
    <p:bg>
      <p:bgPr>
        <a:solidFill>
          <a:srgbClr val="FFFFFF"/>
        </a:solidFill>
        <a:effectLst/>
      </p:bgPr>
    </p:bg>
    <p:spTree>
      <p:nvGrpSpPr>
        <p:cNvPr id="1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p18"/>
          <p:cNvSpPr txBox="1">
            <a:spLocks noGrp="1"/>
          </p:cNvSpPr>
          <p:nvPr>
            <p:ph type="subTitle" idx="1"/>
          </p:nvPr>
        </p:nvSpPr>
        <p:spPr>
          <a:xfrm flipH="1">
            <a:off x="914550" y="3108302"/>
            <a:ext cx="7299900" cy="3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1200"/>
              <a:buNone/>
              <a:defRPr sz="1400">
                <a:solidFill>
                  <a:srgbClr val="231F20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2800"/>
              <a:buNone/>
              <a:defRPr sz="2800">
                <a:solidFill>
                  <a:srgbClr val="231F2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2800"/>
              <a:buNone/>
              <a:defRPr sz="2800">
                <a:solidFill>
                  <a:srgbClr val="231F2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2800"/>
              <a:buNone/>
              <a:defRPr sz="2800">
                <a:solidFill>
                  <a:srgbClr val="231F2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2800"/>
              <a:buNone/>
              <a:defRPr sz="2800">
                <a:solidFill>
                  <a:srgbClr val="231F2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2800"/>
              <a:buNone/>
              <a:defRPr sz="2800">
                <a:solidFill>
                  <a:srgbClr val="231F2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2800"/>
              <a:buNone/>
              <a:defRPr sz="2800">
                <a:solidFill>
                  <a:srgbClr val="231F2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2800"/>
              <a:buNone/>
              <a:defRPr sz="2800">
                <a:solidFill>
                  <a:srgbClr val="231F2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2800"/>
              <a:buNone/>
              <a:defRPr sz="2800">
                <a:solidFill>
                  <a:srgbClr val="231F20"/>
                </a:solidFill>
              </a:defRPr>
            </a:lvl9pPr>
          </a:lstStyle>
          <a:p>
            <a:endParaRPr/>
          </a:p>
        </p:txBody>
      </p:sp>
      <p:sp>
        <p:nvSpPr>
          <p:cNvPr id="879" name="Google Shape;879;p18"/>
          <p:cNvSpPr txBox="1">
            <a:spLocks noGrp="1"/>
          </p:cNvSpPr>
          <p:nvPr>
            <p:ph type="ctrTitle"/>
          </p:nvPr>
        </p:nvSpPr>
        <p:spPr>
          <a:xfrm flipH="1">
            <a:off x="914250" y="2579950"/>
            <a:ext cx="7299900" cy="50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2400"/>
              <a:buNone/>
              <a:defRPr>
                <a:solidFill>
                  <a:srgbClr val="231F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5200"/>
              <a:buNone/>
              <a:defRPr sz="5200">
                <a:solidFill>
                  <a:srgbClr val="231F2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5200"/>
              <a:buNone/>
              <a:defRPr sz="5200">
                <a:solidFill>
                  <a:srgbClr val="231F2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5200"/>
              <a:buNone/>
              <a:defRPr sz="5200">
                <a:solidFill>
                  <a:srgbClr val="231F2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5200"/>
              <a:buNone/>
              <a:defRPr sz="5200">
                <a:solidFill>
                  <a:srgbClr val="231F2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5200"/>
              <a:buNone/>
              <a:defRPr sz="5200">
                <a:solidFill>
                  <a:srgbClr val="231F2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5200"/>
              <a:buNone/>
              <a:defRPr sz="5200">
                <a:solidFill>
                  <a:srgbClr val="231F2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5200"/>
              <a:buNone/>
              <a:defRPr sz="5200">
                <a:solidFill>
                  <a:srgbClr val="231F2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5200"/>
              <a:buNone/>
              <a:defRPr sz="5200">
                <a:solidFill>
                  <a:srgbClr val="231F20"/>
                </a:solidFill>
              </a:defRPr>
            </a:lvl9pPr>
          </a:lstStyle>
          <a:p>
            <a:endParaRPr/>
          </a:p>
        </p:txBody>
      </p:sp>
      <p:sp>
        <p:nvSpPr>
          <p:cNvPr id="880" name="Google Shape;880;p18"/>
          <p:cNvSpPr txBox="1">
            <a:spLocks noGrp="1"/>
          </p:cNvSpPr>
          <p:nvPr>
            <p:ph type="title" idx="2" hasCustomPrompt="1"/>
          </p:nvPr>
        </p:nvSpPr>
        <p:spPr>
          <a:xfrm>
            <a:off x="2691300" y="1948575"/>
            <a:ext cx="3734100" cy="62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4800"/>
              <a:buNone/>
              <a:defRPr sz="4800">
                <a:solidFill>
                  <a:srgbClr val="231F2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4800"/>
              <a:buNone/>
              <a:defRPr sz="4800" b="1">
                <a:solidFill>
                  <a:srgbClr val="231F2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4800"/>
              <a:buNone/>
              <a:defRPr sz="4800" b="1">
                <a:solidFill>
                  <a:srgbClr val="231F2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4800"/>
              <a:buNone/>
              <a:defRPr sz="4800" b="1">
                <a:solidFill>
                  <a:srgbClr val="231F2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4800"/>
              <a:buNone/>
              <a:defRPr sz="4800" b="1">
                <a:solidFill>
                  <a:srgbClr val="231F2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4800"/>
              <a:buNone/>
              <a:defRPr sz="4800" b="1">
                <a:solidFill>
                  <a:srgbClr val="231F2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4800"/>
              <a:buNone/>
              <a:defRPr sz="4800" b="1">
                <a:solidFill>
                  <a:srgbClr val="231F2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4800"/>
              <a:buNone/>
              <a:defRPr sz="4800" b="1">
                <a:solidFill>
                  <a:srgbClr val="231F2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4800"/>
              <a:buNone/>
              <a:defRPr sz="4800" b="1">
                <a:solidFill>
                  <a:srgbClr val="231F20"/>
                </a:solidFill>
              </a:defRPr>
            </a:lvl9pPr>
          </a:lstStyle>
          <a:p>
            <a:r>
              <a:t>xx%</a:t>
            </a:r>
          </a:p>
        </p:txBody>
      </p:sp>
      <p:grpSp>
        <p:nvGrpSpPr>
          <p:cNvPr id="881" name="Google Shape;881;p18"/>
          <p:cNvGrpSpPr/>
          <p:nvPr/>
        </p:nvGrpSpPr>
        <p:grpSpPr>
          <a:xfrm>
            <a:off x="5861375" y="4178175"/>
            <a:ext cx="3351600" cy="1021698"/>
            <a:chOff x="5861375" y="4178175"/>
            <a:chExt cx="3351600" cy="1021698"/>
          </a:xfrm>
        </p:grpSpPr>
        <p:sp>
          <p:nvSpPr>
            <p:cNvPr id="882" name="Google Shape;882;p18"/>
            <p:cNvSpPr/>
            <p:nvPr/>
          </p:nvSpPr>
          <p:spPr>
            <a:xfrm>
              <a:off x="5861375" y="4178175"/>
              <a:ext cx="3351600" cy="1021698"/>
            </a:xfrm>
            <a:custGeom>
              <a:avLst/>
              <a:gdLst/>
              <a:ahLst/>
              <a:cxnLst/>
              <a:rect l="l" t="t" r="r" b="b"/>
              <a:pathLst>
                <a:path w="44285" h="14312" extrusionOk="0">
                  <a:moveTo>
                    <a:pt x="44285" y="0"/>
                  </a:moveTo>
                  <a:cubicBezTo>
                    <a:pt x="42694" y="290"/>
                    <a:pt x="41153" y="1067"/>
                    <a:pt x="39825" y="2024"/>
                  </a:cubicBezTo>
                  <a:cubicBezTo>
                    <a:pt x="37795" y="3485"/>
                    <a:pt x="36088" y="5359"/>
                    <a:pt x="34068" y="6834"/>
                  </a:cubicBezTo>
                  <a:cubicBezTo>
                    <a:pt x="30950" y="9117"/>
                    <a:pt x="27108" y="10394"/>
                    <a:pt x="23245" y="10435"/>
                  </a:cubicBezTo>
                  <a:cubicBezTo>
                    <a:pt x="23175" y="10436"/>
                    <a:pt x="23106" y="10436"/>
                    <a:pt x="23037" y="10436"/>
                  </a:cubicBezTo>
                  <a:cubicBezTo>
                    <a:pt x="19957" y="10436"/>
                    <a:pt x="16925" y="9699"/>
                    <a:pt x="13873" y="9252"/>
                  </a:cubicBezTo>
                  <a:cubicBezTo>
                    <a:pt x="12567" y="9062"/>
                    <a:pt x="11230" y="8928"/>
                    <a:pt x="9904" y="8928"/>
                  </a:cubicBezTo>
                  <a:cubicBezTo>
                    <a:pt x="8063" y="8928"/>
                    <a:pt x="6243" y="9185"/>
                    <a:pt x="4556" y="9900"/>
                  </a:cubicBezTo>
                  <a:cubicBezTo>
                    <a:pt x="2570" y="10741"/>
                    <a:pt x="825" y="12363"/>
                    <a:pt x="1" y="14312"/>
                  </a:cubicBezTo>
                  <a:lnTo>
                    <a:pt x="44285" y="14312"/>
                  </a:lnTo>
                  <a:lnTo>
                    <a:pt x="4428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883" name="Google Shape;883;p18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286501" y="4642934"/>
              <a:ext cx="2857497" cy="53096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84" name="Google Shape;884;p18"/>
          <p:cNvGrpSpPr/>
          <p:nvPr/>
        </p:nvGrpSpPr>
        <p:grpSpPr>
          <a:xfrm>
            <a:off x="-103000" y="-237275"/>
            <a:ext cx="4656024" cy="2635100"/>
            <a:chOff x="-103000" y="-237275"/>
            <a:chExt cx="4656024" cy="2635100"/>
          </a:xfrm>
        </p:grpSpPr>
        <p:sp>
          <p:nvSpPr>
            <p:cNvPr id="885" name="Google Shape;885;p18"/>
            <p:cNvSpPr/>
            <p:nvPr/>
          </p:nvSpPr>
          <p:spPr>
            <a:xfrm>
              <a:off x="-19050" y="-76200"/>
              <a:ext cx="2668237" cy="1145841"/>
            </a:xfrm>
            <a:custGeom>
              <a:avLst/>
              <a:gdLst/>
              <a:ahLst/>
              <a:cxnLst/>
              <a:rect l="l" t="t" r="r" b="b"/>
              <a:pathLst>
                <a:path w="40411" h="17354" extrusionOk="0">
                  <a:moveTo>
                    <a:pt x="1" y="1"/>
                  </a:moveTo>
                  <a:lnTo>
                    <a:pt x="1" y="15907"/>
                  </a:lnTo>
                  <a:cubicBezTo>
                    <a:pt x="65" y="15937"/>
                    <a:pt x="126" y="15971"/>
                    <a:pt x="191" y="16002"/>
                  </a:cubicBezTo>
                  <a:cubicBezTo>
                    <a:pt x="2158" y="16904"/>
                    <a:pt x="4321" y="17353"/>
                    <a:pt x="6484" y="17353"/>
                  </a:cubicBezTo>
                  <a:cubicBezTo>
                    <a:pt x="8846" y="17353"/>
                    <a:pt x="11208" y="16818"/>
                    <a:pt x="13317" y="15753"/>
                  </a:cubicBezTo>
                  <a:cubicBezTo>
                    <a:pt x="16309" y="14240"/>
                    <a:pt x="18696" y="11792"/>
                    <a:pt x="21282" y="9658"/>
                  </a:cubicBezTo>
                  <a:cubicBezTo>
                    <a:pt x="23867" y="7523"/>
                    <a:pt x="26889" y="5608"/>
                    <a:pt x="30241" y="5523"/>
                  </a:cubicBezTo>
                  <a:cubicBezTo>
                    <a:pt x="30334" y="5520"/>
                    <a:pt x="30427" y="5519"/>
                    <a:pt x="30520" y="5519"/>
                  </a:cubicBezTo>
                  <a:cubicBezTo>
                    <a:pt x="31256" y="5519"/>
                    <a:pt x="32006" y="5597"/>
                    <a:pt x="32756" y="5673"/>
                  </a:cubicBezTo>
                  <a:cubicBezTo>
                    <a:pt x="33509" y="5749"/>
                    <a:pt x="34261" y="5826"/>
                    <a:pt x="34992" y="5826"/>
                  </a:cubicBezTo>
                  <a:cubicBezTo>
                    <a:pt x="36016" y="5826"/>
                    <a:pt x="37001" y="5676"/>
                    <a:pt x="37897" y="5165"/>
                  </a:cubicBezTo>
                  <a:cubicBezTo>
                    <a:pt x="39627" y="4177"/>
                    <a:pt x="40411" y="1858"/>
                    <a:pt x="397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18"/>
            <p:cNvSpPr/>
            <p:nvPr/>
          </p:nvSpPr>
          <p:spPr>
            <a:xfrm>
              <a:off x="-19050" y="-76200"/>
              <a:ext cx="4572074" cy="2474025"/>
            </a:xfrm>
            <a:custGeom>
              <a:avLst/>
              <a:gdLst/>
              <a:ahLst/>
              <a:cxnLst/>
              <a:rect l="l" t="t" r="r" b="b"/>
              <a:pathLst>
                <a:path w="69245" h="41724" extrusionOk="0">
                  <a:moveTo>
                    <a:pt x="39740" y="1"/>
                  </a:moveTo>
                  <a:cubicBezTo>
                    <a:pt x="40411" y="1858"/>
                    <a:pt x="39627" y="4177"/>
                    <a:pt x="37897" y="5165"/>
                  </a:cubicBezTo>
                  <a:cubicBezTo>
                    <a:pt x="37001" y="5676"/>
                    <a:pt x="36016" y="5826"/>
                    <a:pt x="34992" y="5826"/>
                  </a:cubicBezTo>
                  <a:cubicBezTo>
                    <a:pt x="34261" y="5826"/>
                    <a:pt x="33509" y="5749"/>
                    <a:pt x="32756" y="5673"/>
                  </a:cubicBezTo>
                  <a:cubicBezTo>
                    <a:pt x="32006" y="5597"/>
                    <a:pt x="31256" y="5519"/>
                    <a:pt x="30520" y="5519"/>
                  </a:cubicBezTo>
                  <a:cubicBezTo>
                    <a:pt x="30427" y="5519"/>
                    <a:pt x="30334" y="5520"/>
                    <a:pt x="30241" y="5523"/>
                  </a:cubicBezTo>
                  <a:cubicBezTo>
                    <a:pt x="26889" y="5608"/>
                    <a:pt x="23867" y="7523"/>
                    <a:pt x="21282" y="9658"/>
                  </a:cubicBezTo>
                  <a:cubicBezTo>
                    <a:pt x="18696" y="11792"/>
                    <a:pt x="16309" y="14240"/>
                    <a:pt x="13317" y="15753"/>
                  </a:cubicBezTo>
                  <a:cubicBezTo>
                    <a:pt x="11208" y="16818"/>
                    <a:pt x="8846" y="17353"/>
                    <a:pt x="6484" y="17353"/>
                  </a:cubicBezTo>
                  <a:cubicBezTo>
                    <a:pt x="4321" y="17353"/>
                    <a:pt x="2158" y="16904"/>
                    <a:pt x="191" y="16002"/>
                  </a:cubicBezTo>
                  <a:cubicBezTo>
                    <a:pt x="126" y="15971"/>
                    <a:pt x="65" y="15937"/>
                    <a:pt x="1" y="15907"/>
                  </a:cubicBezTo>
                  <a:lnTo>
                    <a:pt x="1" y="40275"/>
                  </a:lnTo>
                  <a:cubicBezTo>
                    <a:pt x="2507" y="41245"/>
                    <a:pt x="5200" y="41724"/>
                    <a:pt x="7895" y="41724"/>
                  </a:cubicBezTo>
                  <a:cubicBezTo>
                    <a:pt x="12645" y="41724"/>
                    <a:pt x="17404" y="40237"/>
                    <a:pt x="21173" y="37335"/>
                  </a:cubicBezTo>
                  <a:cubicBezTo>
                    <a:pt x="28259" y="31877"/>
                    <a:pt x="31281" y="22682"/>
                    <a:pt x="37133" y="15916"/>
                  </a:cubicBezTo>
                  <a:cubicBezTo>
                    <a:pt x="41746" y="10586"/>
                    <a:pt x="48164" y="6848"/>
                    <a:pt x="55080" y="5468"/>
                  </a:cubicBezTo>
                  <a:cubicBezTo>
                    <a:pt x="58218" y="4845"/>
                    <a:pt x="61474" y="4682"/>
                    <a:pt x="64458" y="3534"/>
                  </a:cubicBezTo>
                  <a:cubicBezTo>
                    <a:pt x="66318" y="2818"/>
                    <a:pt x="68097" y="1592"/>
                    <a:pt x="692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887" name="Google Shape;887;p18"/>
            <p:cNvPicPr preferRelativeResize="0"/>
            <p:nvPr/>
          </p:nvPicPr>
          <p:blipFill rotWithShape="1">
            <a:blip r:embed="rId3">
              <a:alphaModFix/>
            </a:blip>
            <a:srcRect t="39" b="29"/>
            <a:stretch/>
          </p:blipFill>
          <p:spPr>
            <a:xfrm>
              <a:off x="-103000" y="-237275"/>
              <a:ext cx="1360299" cy="233174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">
  <p:cSld name="BLANK_1_1">
    <p:bg>
      <p:bgPr>
        <a:solidFill>
          <a:srgbClr val="FFFFFF"/>
        </a:solidFill>
        <a:effectLst/>
      </p:bgPr>
    </p:bg>
    <p:spTree>
      <p:nvGrpSpPr>
        <p:cNvPr id="1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p19"/>
          <p:cNvSpPr/>
          <p:nvPr/>
        </p:nvSpPr>
        <p:spPr>
          <a:xfrm rot="-3450524">
            <a:off x="1259292" y="4296611"/>
            <a:ext cx="1028222" cy="1381915"/>
          </a:xfrm>
          <a:custGeom>
            <a:avLst/>
            <a:gdLst/>
            <a:ahLst/>
            <a:cxnLst/>
            <a:rect l="l" t="t" r="r" b="b"/>
            <a:pathLst>
              <a:path w="14676" h="16379" extrusionOk="0">
                <a:moveTo>
                  <a:pt x="7560" y="1"/>
                </a:moveTo>
                <a:cubicBezTo>
                  <a:pt x="3283" y="1"/>
                  <a:pt x="0" y="8178"/>
                  <a:pt x="2476" y="12988"/>
                </a:cubicBezTo>
                <a:cubicBezTo>
                  <a:pt x="3703" y="15375"/>
                  <a:pt x="6008" y="16379"/>
                  <a:pt x="8201" y="16379"/>
                </a:cubicBezTo>
                <a:cubicBezTo>
                  <a:pt x="10559" y="16379"/>
                  <a:pt x="12790" y="15223"/>
                  <a:pt x="13430" y="13366"/>
                </a:cubicBezTo>
                <a:cubicBezTo>
                  <a:pt x="14675" y="9777"/>
                  <a:pt x="13214" y="571"/>
                  <a:pt x="7908" y="20"/>
                </a:cubicBezTo>
                <a:cubicBezTo>
                  <a:pt x="7791" y="5"/>
                  <a:pt x="7677" y="1"/>
                  <a:pt x="756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0" name="Google Shape;890;p19"/>
          <p:cNvSpPr txBox="1">
            <a:spLocks noGrp="1"/>
          </p:cNvSpPr>
          <p:nvPr>
            <p:ph type="subTitle" idx="1"/>
          </p:nvPr>
        </p:nvSpPr>
        <p:spPr>
          <a:xfrm>
            <a:off x="1256025" y="2332001"/>
            <a:ext cx="2151000" cy="8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●"/>
              <a:defRPr sz="1200">
                <a:solidFill>
                  <a:srgbClr val="20124D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○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■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●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○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■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●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○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■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891" name="Google Shape;891;p19"/>
          <p:cNvSpPr txBox="1">
            <a:spLocks noGrp="1"/>
          </p:cNvSpPr>
          <p:nvPr>
            <p:ph type="subTitle" idx="2"/>
          </p:nvPr>
        </p:nvSpPr>
        <p:spPr>
          <a:xfrm>
            <a:off x="3504013" y="2332001"/>
            <a:ext cx="2151000" cy="8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●"/>
              <a:defRPr sz="1200">
                <a:solidFill>
                  <a:srgbClr val="20124D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○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■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●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○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■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●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○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■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892" name="Google Shape;892;p19"/>
          <p:cNvSpPr txBox="1">
            <a:spLocks noGrp="1"/>
          </p:cNvSpPr>
          <p:nvPr>
            <p:ph type="subTitle" idx="3"/>
          </p:nvPr>
        </p:nvSpPr>
        <p:spPr>
          <a:xfrm>
            <a:off x="5752000" y="2332001"/>
            <a:ext cx="2151000" cy="8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●"/>
              <a:defRPr sz="1200">
                <a:solidFill>
                  <a:srgbClr val="20124D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○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■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●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○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■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●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○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■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893" name="Google Shape;893;p19"/>
          <p:cNvSpPr txBox="1">
            <a:spLocks noGrp="1"/>
          </p:cNvSpPr>
          <p:nvPr>
            <p:ph type="subTitle" idx="4"/>
          </p:nvPr>
        </p:nvSpPr>
        <p:spPr>
          <a:xfrm>
            <a:off x="1443075" y="1611700"/>
            <a:ext cx="1776900" cy="45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894" name="Google Shape;894;p19"/>
          <p:cNvSpPr txBox="1">
            <a:spLocks noGrp="1"/>
          </p:cNvSpPr>
          <p:nvPr>
            <p:ph type="subTitle" idx="5"/>
          </p:nvPr>
        </p:nvSpPr>
        <p:spPr>
          <a:xfrm>
            <a:off x="3671608" y="1611700"/>
            <a:ext cx="1776900" cy="45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895" name="Google Shape;895;p19"/>
          <p:cNvSpPr txBox="1">
            <a:spLocks noGrp="1"/>
          </p:cNvSpPr>
          <p:nvPr>
            <p:ph type="subTitle" idx="6"/>
          </p:nvPr>
        </p:nvSpPr>
        <p:spPr>
          <a:xfrm>
            <a:off x="5957575" y="1611700"/>
            <a:ext cx="1776900" cy="45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896" name="Google Shape;896;p19"/>
          <p:cNvSpPr txBox="1">
            <a:spLocks noGrp="1"/>
          </p:cNvSpPr>
          <p:nvPr>
            <p:ph type="title"/>
          </p:nvPr>
        </p:nvSpPr>
        <p:spPr>
          <a:xfrm>
            <a:off x="910100" y="500070"/>
            <a:ext cx="72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9pPr>
          </a:lstStyle>
          <a:p>
            <a:endParaRPr/>
          </a:p>
        </p:txBody>
      </p:sp>
      <p:sp>
        <p:nvSpPr>
          <p:cNvPr id="897" name="Google Shape;897;p19"/>
          <p:cNvSpPr txBox="1">
            <a:spLocks noGrp="1"/>
          </p:cNvSpPr>
          <p:nvPr>
            <p:ph type="subTitle" idx="7"/>
          </p:nvPr>
        </p:nvSpPr>
        <p:spPr>
          <a:xfrm>
            <a:off x="1326825" y="3329145"/>
            <a:ext cx="2009400" cy="38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898" name="Google Shape;898;p19"/>
          <p:cNvSpPr txBox="1">
            <a:spLocks noGrp="1"/>
          </p:cNvSpPr>
          <p:nvPr>
            <p:ph type="subTitle" idx="8"/>
          </p:nvPr>
        </p:nvSpPr>
        <p:spPr>
          <a:xfrm>
            <a:off x="3484558" y="3329134"/>
            <a:ext cx="2151000" cy="38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899" name="Google Shape;899;p19"/>
          <p:cNvSpPr txBox="1">
            <a:spLocks noGrp="1"/>
          </p:cNvSpPr>
          <p:nvPr>
            <p:ph type="subTitle" idx="9"/>
          </p:nvPr>
        </p:nvSpPr>
        <p:spPr>
          <a:xfrm>
            <a:off x="5822806" y="3329145"/>
            <a:ext cx="2009400" cy="38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900" name="Google Shape;900;p19"/>
          <p:cNvSpPr/>
          <p:nvPr/>
        </p:nvSpPr>
        <p:spPr>
          <a:xfrm rot="6744193">
            <a:off x="7627797" y="-227159"/>
            <a:ext cx="906848" cy="921703"/>
          </a:xfrm>
          <a:custGeom>
            <a:avLst/>
            <a:gdLst/>
            <a:ahLst/>
            <a:cxnLst/>
            <a:rect l="l" t="t" r="r" b="b"/>
            <a:pathLst>
              <a:path w="14676" h="16379" extrusionOk="0">
                <a:moveTo>
                  <a:pt x="7560" y="1"/>
                </a:moveTo>
                <a:cubicBezTo>
                  <a:pt x="3283" y="1"/>
                  <a:pt x="0" y="8178"/>
                  <a:pt x="2476" y="12988"/>
                </a:cubicBezTo>
                <a:cubicBezTo>
                  <a:pt x="3703" y="15375"/>
                  <a:pt x="6008" y="16379"/>
                  <a:pt x="8201" y="16379"/>
                </a:cubicBezTo>
                <a:cubicBezTo>
                  <a:pt x="10559" y="16379"/>
                  <a:pt x="12790" y="15223"/>
                  <a:pt x="13430" y="13366"/>
                </a:cubicBezTo>
                <a:cubicBezTo>
                  <a:pt x="14675" y="9777"/>
                  <a:pt x="13214" y="571"/>
                  <a:pt x="7908" y="20"/>
                </a:cubicBezTo>
                <a:cubicBezTo>
                  <a:pt x="7791" y="5"/>
                  <a:pt x="7677" y="1"/>
                  <a:pt x="7560" y="1"/>
                </a:cubicBezTo>
                <a:close/>
              </a:path>
            </a:pathLst>
          </a:custGeom>
          <a:solidFill>
            <a:srgbClr val="F59D1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1" name="Google Shape;901;p19"/>
          <p:cNvSpPr/>
          <p:nvPr/>
        </p:nvSpPr>
        <p:spPr>
          <a:xfrm>
            <a:off x="9264337" y="-314100"/>
            <a:ext cx="32063" cy="23513"/>
          </a:xfrm>
          <a:custGeom>
            <a:avLst/>
            <a:gdLst/>
            <a:ahLst/>
            <a:cxnLst/>
            <a:rect l="l" t="t" r="r" b="b"/>
            <a:pathLst>
              <a:path w="600" h="440" extrusionOk="0">
                <a:moveTo>
                  <a:pt x="556" y="0"/>
                </a:moveTo>
                <a:lnTo>
                  <a:pt x="19" y="33"/>
                </a:lnTo>
                <a:cubicBezTo>
                  <a:pt x="5" y="66"/>
                  <a:pt x="1" y="100"/>
                  <a:pt x="1" y="137"/>
                </a:cubicBezTo>
                <a:cubicBezTo>
                  <a:pt x="1" y="302"/>
                  <a:pt x="132" y="439"/>
                  <a:pt x="297" y="439"/>
                </a:cubicBezTo>
                <a:cubicBezTo>
                  <a:pt x="462" y="439"/>
                  <a:pt x="599" y="302"/>
                  <a:pt x="599" y="137"/>
                </a:cubicBezTo>
                <a:cubicBezTo>
                  <a:pt x="599" y="85"/>
                  <a:pt x="580" y="43"/>
                  <a:pt x="556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2" name="Google Shape;902;p19"/>
          <p:cNvSpPr/>
          <p:nvPr/>
        </p:nvSpPr>
        <p:spPr>
          <a:xfrm>
            <a:off x="9157730" y="-307581"/>
            <a:ext cx="31795" cy="16993"/>
          </a:xfrm>
          <a:custGeom>
            <a:avLst/>
            <a:gdLst/>
            <a:ahLst/>
            <a:cxnLst/>
            <a:rect l="l" t="t" r="r" b="b"/>
            <a:pathLst>
              <a:path w="595" h="318" extrusionOk="0">
                <a:moveTo>
                  <a:pt x="594" y="0"/>
                </a:moveTo>
                <a:lnTo>
                  <a:pt x="0" y="39"/>
                </a:lnTo>
                <a:cubicBezTo>
                  <a:pt x="15" y="194"/>
                  <a:pt x="142" y="317"/>
                  <a:pt x="298" y="317"/>
                </a:cubicBezTo>
                <a:cubicBezTo>
                  <a:pt x="463" y="317"/>
                  <a:pt x="594" y="180"/>
                  <a:pt x="594" y="15"/>
                </a:cubicBezTo>
                <a:lnTo>
                  <a:pt x="594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3" name="Google Shape;903;p19"/>
          <p:cNvSpPr/>
          <p:nvPr/>
        </p:nvSpPr>
        <p:spPr>
          <a:xfrm>
            <a:off x="9053368" y="-300741"/>
            <a:ext cx="28536" cy="10153"/>
          </a:xfrm>
          <a:custGeom>
            <a:avLst/>
            <a:gdLst/>
            <a:ahLst/>
            <a:cxnLst/>
            <a:rect l="l" t="t" r="r" b="b"/>
            <a:pathLst>
              <a:path w="534" h="190" extrusionOk="0">
                <a:moveTo>
                  <a:pt x="534" y="0"/>
                </a:moveTo>
                <a:lnTo>
                  <a:pt x="1" y="33"/>
                </a:lnTo>
                <a:cubicBezTo>
                  <a:pt x="53" y="122"/>
                  <a:pt x="142" y="189"/>
                  <a:pt x="255" y="189"/>
                </a:cubicBezTo>
                <a:cubicBezTo>
                  <a:pt x="379" y="189"/>
                  <a:pt x="486" y="109"/>
                  <a:pt x="534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4" name="Google Shape;904;p19"/>
          <p:cNvSpPr/>
          <p:nvPr/>
        </p:nvSpPr>
        <p:spPr>
          <a:xfrm>
            <a:off x="8953333" y="-293420"/>
            <a:ext cx="15443" cy="2832"/>
          </a:xfrm>
          <a:custGeom>
            <a:avLst/>
            <a:gdLst/>
            <a:ahLst/>
            <a:cxnLst/>
            <a:rect l="l" t="t" r="r" b="b"/>
            <a:pathLst>
              <a:path w="289" h="53" extrusionOk="0">
                <a:moveTo>
                  <a:pt x="288" y="0"/>
                </a:moveTo>
                <a:lnTo>
                  <a:pt x="1" y="18"/>
                </a:lnTo>
                <a:cubicBezTo>
                  <a:pt x="38" y="37"/>
                  <a:pt x="86" y="52"/>
                  <a:pt x="133" y="52"/>
                </a:cubicBezTo>
                <a:cubicBezTo>
                  <a:pt x="190" y="52"/>
                  <a:pt x="246" y="28"/>
                  <a:pt x="28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5" name="Google Shape;905;p19"/>
          <p:cNvSpPr/>
          <p:nvPr/>
        </p:nvSpPr>
        <p:spPr>
          <a:xfrm>
            <a:off x="7611740" y="279588"/>
            <a:ext cx="15871" cy="9405"/>
          </a:xfrm>
          <a:custGeom>
            <a:avLst/>
            <a:gdLst/>
            <a:ahLst/>
            <a:cxnLst/>
            <a:rect l="l" t="t" r="r" b="b"/>
            <a:pathLst>
              <a:path w="297" h="176" extrusionOk="0">
                <a:moveTo>
                  <a:pt x="0" y="1"/>
                </a:moveTo>
                <a:cubicBezTo>
                  <a:pt x="0" y="67"/>
                  <a:pt x="24" y="128"/>
                  <a:pt x="61" y="175"/>
                </a:cubicBezTo>
                <a:cubicBezTo>
                  <a:pt x="142" y="161"/>
                  <a:pt x="216" y="151"/>
                  <a:pt x="297" y="138"/>
                </a:cubicBezTo>
                <a:lnTo>
                  <a:pt x="297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06" name="Google Shape;906;p19"/>
          <p:cNvGrpSpPr/>
          <p:nvPr/>
        </p:nvGrpSpPr>
        <p:grpSpPr>
          <a:xfrm>
            <a:off x="-65294" y="2635223"/>
            <a:ext cx="4507248" cy="2851719"/>
            <a:chOff x="-65294" y="2635223"/>
            <a:chExt cx="4507248" cy="2851719"/>
          </a:xfrm>
        </p:grpSpPr>
        <p:sp>
          <p:nvSpPr>
            <p:cNvPr id="907" name="Google Shape;907;p19"/>
            <p:cNvSpPr/>
            <p:nvPr/>
          </p:nvSpPr>
          <p:spPr>
            <a:xfrm>
              <a:off x="-37819" y="3229639"/>
              <a:ext cx="642082" cy="720274"/>
            </a:xfrm>
            <a:custGeom>
              <a:avLst/>
              <a:gdLst/>
              <a:ahLst/>
              <a:cxnLst/>
              <a:rect l="l" t="t" r="r" b="b"/>
              <a:pathLst>
                <a:path w="8249" h="13525" extrusionOk="0">
                  <a:moveTo>
                    <a:pt x="1" y="1"/>
                  </a:moveTo>
                  <a:lnTo>
                    <a:pt x="1" y="13149"/>
                  </a:lnTo>
                  <a:cubicBezTo>
                    <a:pt x="904" y="13390"/>
                    <a:pt x="1832" y="13525"/>
                    <a:pt x="2764" y="13525"/>
                  </a:cubicBezTo>
                  <a:cubicBezTo>
                    <a:pt x="2962" y="13525"/>
                    <a:pt x="3161" y="13519"/>
                    <a:pt x="3359" y="13506"/>
                  </a:cubicBezTo>
                  <a:cubicBezTo>
                    <a:pt x="4938" y="13408"/>
                    <a:pt x="6513" y="12870"/>
                    <a:pt x="7795" y="11950"/>
                  </a:cubicBezTo>
                  <a:cubicBezTo>
                    <a:pt x="8032" y="10960"/>
                    <a:pt x="8211" y="9965"/>
                    <a:pt x="8220" y="8961"/>
                  </a:cubicBezTo>
                  <a:cubicBezTo>
                    <a:pt x="8248" y="6263"/>
                    <a:pt x="6970" y="3580"/>
                    <a:pt x="4858" y="1896"/>
                  </a:cubicBezTo>
                  <a:cubicBezTo>
                    <a:pt x="3476" y="797"/>
                    <a:pt x="1760" y="147"/>
                    <a:pt x="1" y="1"/>
                  </a:cubicBezTo>
                  <a:close/>
                </a:path>
              </a:pathLst>
            </a:custGeom>
            <a:solidFill>
              <a:srgbClr val="F59D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19"/>
            <p:cNvSpPr/>
            <p:nvPr/>
          </p:nvSpPr>
          <p:spPr>
            <a:xfrm>
              <a:off x="-37819" y="3866020"/>
              <a:ext cx="2675353" cy="1620922"/>
            </a:xfrm>
            <a:custGeom>
              <a:avLst/>
              <a:gdLst/>
              <a:ahLst/>
              <a:cxnLst/>
              <a:rect l="l" t="t" r="r" b="b"/>
              <a:pathLst>
                <a:path w="34371" h="30437" extrusionOk="0">
                  <a:moveTo>
                    <a:pt x="7795" y="0"/>
                  </a:moveTo>
                  <a:lnTo>
                    <a:pt x="7795" y="0"/>
                  </a:lnTo>
                  <a:cubicBezTo>
                    <a:pt x="6513" y="920"/>
                    <a:pt x="4938" y="1458"/>
                    <a:pt x="3359" y="1556"/>
                  </a:cubicBezTo>
                  <a:cubicBezTo>
                    <a:pt x="3161" y="1569"/>
                    <a:pt x="2962" y="1575"/>
                    <a:pt x="2764" y="1575"/>
                  </a:cubicBezTo>
                  <a:cubicBezTo>
                    <a:pt x="1832" y="1575"/>
                    <a:pt x="904" y="1440"/>
                    <a:pt x="1" y="1199"/>
                  </a:cubicBezTo>
                  <a:lnTo>
                    <a:pt x="1" y="30437"/>
                  </a:lnTo>
                  <a:lnTo>
                    <a:pt x="33058" y="30437"/>
                  </a:lnTo>
                  <a:cubicBezTo>
                    <a:pt x="33441" y="29682"/>
                    <a:pt x="33737" y="28895"/>
                    <a:pt x="33874" y="28051"/>
                  </a:cubicBezTo>
                  <a:cubicBezTo>
                    <a:pt x="34370" y="24967"/>
                    <a:pt x="32507" y="21872"/>
                    <a:pt x="29965" y="20052"/>
                  </a:cubicBezTo>
                  <a:cubicBezTo>
                    <a:pt x="27419" y="18237"/>
                    <a:pt x="24297" y="17464"/>
                    <a:pt x="21231" y="16836"/>
                  </a:cubicBezTo>
                  <a:cubicBezTo>
                    <a:pt x="18166" y="16209"/>
                    <a:pt x="15030" y="15681"/>
                    <a:pt x="12248" y="14252"/>
                  </a:cubicBezTo>
                  <a:cubicBezTo>
                    <a:pt x="9465" y="12828"/>
                    <a:pt x="7037" y="10305"/>
                    <a:pt x="6622" y="7206"/>
                  </a:cubicBezTo>
                  <a:cubicBezTo>
                    <a:pt x="6296" y="4777"/>
                    <a:pt x="7216" y="2405"/>
                    <a:pt x="7795" y="0"/>
                  </a:cubicBezTo>
                  <a:close/>
                </a:path>
              </a:pathLst>
            </a:custGeom>
            <a:solidFill>
              <a:srgbClr val="FCC0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909" name="Google Shape;909;p19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-65294" y="2635223"/>
              <a:ext cx="429975" cy="12595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10" name="Google Shape;910;p1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716277" y="4757905"/>
              <a:ext cx="2725678" cy="43189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11" name="Google Shape;911;p19"/>
          <p:cNvSpPr/>
          <p:nvPr/>
        </p:nvSpPr>
        <p:spPr>
          <a:xfrm>
            <a:off x="7667903" y="-136207"/>
            <a:ext cx="1600774" cy="1383657"/>
          </a:xfrm>
          <a:custGeom>
            <a:avLst/>
            <a:gdLst/>
            <a:ahLst/>
            <a:cxnLst/>
            <a:rect l="l" t="t" r="r" b="b"/>
            <a:pathLst>
              <a:path w="29956" h="25893" extrusionOk="0">
                <a:moveTo>
                  <a:pt x="1594" y="1"/>
                </a:moveTo>
                <a:cubicBezTo>
                  <a:pt x="501" y="1468"/>
                  <a:pt x="0" y="3372"/>
                  <a:pt x="269" y="5183"/>
                </a:cubicBezTo>
                <a:cubicBezTo>
                  <a:pt x="566" y="7212"/>
                  <a:pt x="1811" y="9079"/>
                  <a:pt x="3570" y="10130"/>
                </a:cubicBezTo>
                <a:cubicBezTo>
                  <a:pt x="7155" y="12276"/>
                  <a:pt x="12261" y="11003"/>
                  <a:pt x="15412" y="13748"/>
                </a:cubicBezTo>
                <a:cubicBezTo>
                  <a:pt x="17755" y="15785"/>
                  <a:pt x="18105" y="19274"/>
                  <a:pt x="19798" y="21873"/>
                </a:cubicBezTo>
                <a:cubicBezTo>
                  <a:pt x="21137" y="23924"/>
                  <a:pt x="23357" y="25377"/>
                  <a:pt x="25773" y="25778"/>
                </a:cubicBezTo>
                <a:cubicBezTo>
                  <a:pt x="26239" y="25855"/>
                  <a:pt x="26710" y="25892"/>
                  <a:pt x="27182" y="25892"/>
                </a:cubicBezTo>
                <a:cubicBezTo>
                  <a:pt x="28121" y="25892"/>
                  <a:pt x="29060" y="25743"/>
                  <a:pt x="29956" y="25456"/>
                </a:cubicBezTo>
                <a:lnTo>
                  <a:pt x="29956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12" name="Google Shape;91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20084" y="-349974"/>
            <a:ext cx="2501000" cy="1383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s">
  <p:cSld name="BLANK_1_1_1">
    <p:bg>
      <p:bgPr>
        <a:noFill/>
        <a:effectLst/>
      </p:bgPr>
    </p:bg>
    <p:spTree>
      <p:nvGrpSpPr>
        <p:cNvPr id="1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p20"/>
          <p:cNvSpPr txBox="1">
            <a:spLocks noGrp="1"/>
          </p:cNvSpPr>
          <p:nvPr>
            <p:ph type="subTitle" idx="1"/>
          </p:nvPr>
        </p:nvSpPr>
        <p:spPr>
          <a:xfrm>
            <a:off x="922199" y="3119873"/>
            <a:ext cx="1992900" cy="9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915" name="Google Shape;915;p20"/>
          <p:cNvSpPr txBox="1">
            <a:spLocks noGrp="1"/>
          </p:cNvSpPr>
          <p:nvPr>
            <p:ph type="subTitle" idx="2"/>
          </p:nvPr>
        </p:nvSpPr>
        <p:spPr>
          <a:xfrm>
            <a:off x="3523076" y="3132379"/>
            <a:ext cx="640200" cy="640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 sz="3000" b="1">
                <a:solidFill>
                  <a:srgbClr val="20124D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916" name="Google Shape;916;p20"/>
          <p:cNvSpPr txBox="1">
            <a:spLocks noGrp="1"/>
          </p:cNvSpPr>
          <p:nvPr>
            <p:ph type="subTitle" idx="3"/>
          </p:nvPr>
        </p:nvSpPr>
        <p:spPr>
          <a:xfrm>
            <a:off x="6310123" y="3119863"/>
            <a:ext cx="1993500" cy="9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917" name="Google Shape;917;p20"/>
          <p:cNvSpPr txBox="1">
            <a:spLocks noGrp="1"/>
          </p:cNvSpPr>
          <p:nvPr>
            <p:ph type="subTitle" idx="4"/>
          </p:nvPr>
        </p:nvSpPr>
        <p:spPr>
          <a:xfrm>
            <a:off x="4844925" y="3132379"/>
            <a:ext cx="640200" cy="640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 sz="3000" b="1">
                <a:solidFill>
                  <a:srgbClr val="20124D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918" name="Google Shape;918;p20"/>
          <p:cNvSpPr txBox="1">
            <a:spLocks noGrp="1"/>
          </p:cNvSpPr>
          <p:nvPr>
            <p:ph type="subTitle" idx="5"/>
          </p:nvPr>
        </p:nvSpPr>
        <p:spPr>
          <a:xfrm>
            <a:off x="922199" y="1677075"/>
            <a:ext cx="19956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919" name="Google Shape;919;p20"/>
          <p:cNvSpPr txBox="1">
            <a:spLocks noGrp="1"/>
          </p:cNvSpPr>
          <p:nvPr>
            <p:ph type="subTitle" idx="6"/>
          </p:nvPr>
        </p:nvSpPr>
        <p:spPr>
          <a:xfrm>
            <a:off x="3523076" y="1946661"/>
            <a:ext cx="640200" cy="640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 sz="3000" b="1">
                <a:solidFill>
                  <a:srgbClr val="20124D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920" name="Google Shape;920;p20"/>
          <p:cNvSpPr txBox="1">
            <a:spLocks noGrp="1"/>
          </p:cNvSpPr>
          <p:nvPr>
            <p:ph type="subTitle" idx="7"/>
          </p:nvPr>
        </p:nvSpPr>
        <p:spPr>
          <a:xfrm>
            <a:off x="6303700" y="1676619"/>
            <a:ext cx="1993500" cy="9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921" name="Google Shape;921;p20"/>
          <p:cNvSpPr txBox="1">
            <a:spLocks noGrp="1"/>
          </p:cNvSpPr>
          <p:nvPr>
            <p:ph type="subTitle" idx="8"/>
          </p:nvPr>
        </p:nvSpPr>
        <p:spPr>
          <a:xfrm>
            <a:off x="4844925" y="1946661"/>
            <a:ext cx="640200" cy="640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 sz="3000" b="1">
                <a:solidFill>
                  <a:srgbClr val="20124D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922" name="Google Shape;922;p20"/>
          <p:cNvSpPr txBox="1">
            <a:spLocks noGrp="1"/>
          </p:cNvSpPr>
          <p:nvPr>
            <p:ph type="title"/>
          </p:nvPr>
        </p:nvSpPr>
        <p:spPr>
          <a:xfrm>
            <a:off x="922200" y="503805"/>
            <a:ext cx="73152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923" name="Google Shape;923;p20"/>
          <p:cNvGrpSpPr/>
          <p:nvPr/>
        </p:nvGrpSpPr>
        <p:grpSpPr>
          <a:xfrm>
            <a:off x="-594817" y="-1573636"/>
            <a:ext cx="2884246" cy="2884367"/>
            <a:chOff x="-594817" y="-1573636"/>
            <a:chExt cx="2884246" cy="2884367"/>
          </a:xfrm>
        </p:grpSpPr>
        <p:sp>
          <p:nvSpPr>
            <p:cNvPr id="924" name="Google Shape;924;p20"/>
            <p:cNvSpPr/>
            <p:nvPr/>
          </p:nvSpPr>
          <p:spPr>
            <a:xfrm rot="8100000" flipH="1">
              <a:off x="-421266" y="-334077"/>
              <a:ext cx="2456094" cy="842354"/>
            </a:xfrm>
            <a:custGeom>
              <a:avLst/>
              <a:gdLst/>
              <a:ahLst/>
              <a:cxnLst/>
              <a:rect l="l" t="t" r="r" b="b"/>
              <a:pathLst>
                <a:path w="21688" h="6095" extrusionOk="0">
                  <a:moveTo>
                    <a:pt x="6915" y="1"/>
                  </a:moveTo>
                  <a:cubicBezTo>
                    <a:pt x="5690" y="1"/>
                    <a:pt x="4466" y="306"/>
                    <a:pt x="3406" y="923"/>
                  </a:cubicBezTo>
                  <a:cubicBezTo>
                    <a:pt x="1557" y="2000"/>
                    <a:pt x="287" y="3982"/>
                    <a:pt x="0" y="6094"/>
                  </a:cubicBezTo>
                  <a:lnTo>
                    <a:pt x="21687" y="6094"/>
                  </a:lnTo>
                  <a:cubicBezTo>
                    <a:pt x="21561" y="5767"/>
                    <a:pt x="21367" y="5468"/>
                    <a:pt x="21112" y="5236"/>
                  </a:cubicBezTo>
                  <a:cubicBezTo>
                    <a:pt x="20315" y="4524"/>
                    <a:pt x="19180" y="4357"/>
                    <a:pt x="18114" y="4330"/>
                  </a:cubicBezTo>
                  <a:cubicBezTo>
                    <a:pt x="17047" y="4303"/>
                    <a:pt x="15954" y="4385"/>
                    <a:pt x="14939" y="4058"/>
                  </a:cubicBezTo>
                  <a:cubicBezTo>
                    <a:pt x="13300" y="3526"/>
                    <a:pt x="12179" y="2044"/>
                    <a:pt x="10735" y="1103"/>
                  </a:cubicBezTo>
                  <a:cubicBezTo>
                    <a:pt x="9607" y="370"/>
                    <a:pt x="8261" y="1"/>
                    <a:pt x="691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20"/>
            <p:cNvSpPr/>
            <p:nvPr/>
          </p:nvSpPr>
          <p:spPr>
            <a:xfrm rot="8099926">
              <a:off x="-694128" y="-629532"/>
              <a:ext cx="3082868" cy="996157"/>
            </a:xfrm>
            <a:custGeom>
              <a:avLst/>
              <a:gdLst/>
              <a:ahLst/>
              <a:cxnLst/>
              <a:rect l="l" t="t" r="r" b="b"/>
              <a:pathLst>
                <a:path w="37631" h="10817" extrusionOk="0">
                  <a:moveTo>
                    <a:pt x="7277" y="4167"/>
                  </a:moveTo>
                  <a:cubicBezTo>
                    <a:pt x="5403" y="4167"/>
                    <a:pt x="3533" y="4862"/>
                    <a:pt x="2187" y="6115"/>
                  </a:cubicBezTo>
                  <a:cubicBezTo>
                    <a:pt x="876" y="7338"/>
                    <a:pt x="99" y="9059"/>
                    <a:pt x="0" y="10817"/>
                  </a:cubicBezTo>
                  <a:lnTo>
                    <a:pt x="8269" y="10817"/>
                  </a:lnTo>
                  <a:cubicBezTo>
                    <a:pt x="8783" y="8742"/>
                    <a:pt x="9811" y="6796"/>
                    <a:pt x="11222" y="5189"/>
                  </a:cubicBezTo>
                  <a:cubicBezTo>
                    <a:pt x="10476" y="4848"/>
                    <a:pt x="9716" y="4535"/>
                    <a:pt x="8912" y="4351"/>
                  </a:cubicBezTo>
                  <a:cubicBezTo>
                    <a:pt x="8377" y="4228"/>
                    <a:pt x="7825" y="4167"/>
                    <a:pt x="7277" y="4167"/>
                  </a:cubicBezTo>
                  <a:close/>
                  <a:moveTo>
                    <a:pt x="32561" y="0"/>
                  </a:moveTo>
                  <a:cubicBezTo>
                    <a:pt x="31471" y="0"/>
                    <a:pt x="30337" y="351"/>
                    <a:pt x="29342" y="815"/>
                  </a:cubicBezTo>
                  <a:cubicBezTo>
                    <a:pt x="27159" y="1829"/>
                    <a:pt x="25264" y="3326"/>
                    <a:pt x="23220" y="4582"/>
                  </a:cubicBezTo>
                  <a:cubicBezTo>
                    <a:pt x="23813" y="5383"/>
                    <a:pt x="24433" y="6146"/>
                    <a:pt x="25285" y="6633"/>
                  </a:cubicBezTo>
                  <a:cubicBezTo>
                    <a:pt x="26818" y="7508"/>
                    <a:pt x="28705" y="7271"/>
                    <a:pt x="30470" y="7345"/>
                  </a:cubicBezTo>
                  <a:cubicBezTo>
                    <a:pt x="32231" y="7420"/>
                    <a:pt x="34275" y="8101"/>
                    <a:pt x="34766" y="9798"/>
                  </a:cubicBezTo>
                  <a:cubicBezTo>
                    <a:pt x="34861" y="10128"/>
                    <a:pt x="34885" y="10472"/>
                    <a:pt x="34888" y="10817"/>
                  </a:cubicBezTo>
                  <a:lnTo>
                    <a:pt x="37481" y="10817"/>
                  </a:lnTo>
                  <a:cubicBezTo>
                    <a:pt x="37631" y="8285"/>
                    <a:pt x="37559" y="5747"/>
                    <a:pt x="36690" y="3373"/>
                  </a:cubicBezTo>
                  <a:cubicBezTo>
                    <a:pt x="36272" y="2228"/>
                    <a:pt x="35613" y="1087"/>
                    <a:pt x="34524" y="477"/>
                  </a:cubicBezTo>
                  <a:cubicBezTo>
                    <a:pt x="33917" y="140"/>
                    <a:pt x="33250" y="0"/>
                    <a:pt x="32561" y="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20"/>
            <p:cNvSpPr/>
            <p:nvPr/>
          </p:nvSpPr>
          <p:spPr>
            <a:xfrm rot="8099926">
              <a:off x="-552377" y="-407678"/>
              <a:ext cx="2180889" cy="574192"/>
            </a:xfrm>
            <a:custGeom>
              <a:avLst/>
              <a:gdLst/>
              <a:ahLst/>
              <a:cxnLst/>
              <a:rect l="l" t="t" r="r" b="b"/>
              <a:pathLst>
                <a:path w="26621" h="6235" extrusionOk="0">
                  <a:moveTo>
                    <a:pt x="14952" y="0"/>
                  </a:moveTo>
                  <a:cubicBezTo>
                    <a:pt x="14762" y="120"/>
                    <a:pt x="14570" y="232"/>
                    <a:pt x="14380" y="344"/>
                  </a:cubicBezTo>
                  <a:cubicBezTo>
                    <a:pt x="12537" y="1421"/>
                    <a:pt x="10425" y="2266"/>
                    <a:pt x="8299" y="2266"/>
                  </a:cubicBezTo>
                  <a:cubicBezTo>
                    <a:pt x="7812" y="2266"/>
                    <a:pt x="7321" y="2222"/>
                    <a:pt x="6834" y="2126"/>
                  </a:cubicBezTo>
                  <a:cubicBezTo>
                    <a:pt x="5465" y="1854"/>
                    <a:pt x="4224" y="1186"/>
                    <a:pt x="2954" y="607"/>
                  </a:cubicBezTo>
                  <a:cubicBezTo>
                    <a:pt x="1543" y="2214"/>
                    <a:pt x="515" y="4160"/>
                    <a:pt x="1" y="6235"/>
                  </a:cubicBezTo>
                  <a:lnTo>
                    <a:pt x="26620" y="6235"/>
                  </a:lnTo>
                  <a:cubicBezTo>
                    <a:pt x="26617" y="5890"/>
                    <a:pt x="26593" y="5546"/>
                    <a:pt x="26498" y="5216"/>
                  </a:cubicBezTo>
                  <a:cubicBezTo>
                    <a:pt x="26007" y="3519"/>
                    <a:pt x="23963" y="2838"/>
                    <a:pt x="22202" y="2763"/>
                  </a:cubicBezTo>
                  <a:cubicBezTo>
                    <a:pt x="20437" y="2689"/>
                    <a:pt x="18550" y="2926"/>
                    <a:pt x="17017" y="2051"/>
                  </a:cubicBezTo>
                  <a:cubicBezTo>
                    <a:pt x="16165" y="1564"/>
                    <a:pt x="15545" y="801"/>
                    <a:pt x="14952" y="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927" name="Google Shape;927;p20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-152400" y="-197325"/>
              <a:ext cx="2257421" cy="126979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28" name="Google Shape;928;p20"/>
          <p:cNvGrpSpPr/>
          <p:nvPr/>
        </p:nvGrpSpPr>
        <p:grpSpPr>
          <a:xfrm>
            <a:off x="6246325" y="-233706"/>
            <a:ext cx="4250936" cy="1877933"/>
            <a:chOff x="6246325" y="-233706"/>
            <a:chExt cx="4250936" cy="1877933"/>
          </a:xfrm>
        </p:grpSpPr>
        <p:sp>
          <p:nvSpPr>
            <p:cNvPr id="929" name="Google Shape;929;p20"/>
            <p:cNvSpPr/>
            <p:nvPr/>
          </p:nvSpPr>
          <p:spPr>
            <a:xfrm rot="9432704">
              <a:off x="8739252" y="-85362"/>
              <a:ext cx="1004493" cy="1183378"/>
            </a:xfrm>
            <a:custGeom>
              <a:avLst/>
              <a:gdLst/>
              <a:ahLst/>
              <a:cxnLst/>
              <a:rect l="l" t="t" r="r" b="b"/>
              <a:pathLst>
                <a:path w="10602" h="11832" extrusionOk="0">
                  <a:moveTo>
                    <a:pt x="5462" y="0"/>
                  </a:moveTo>
                  <a:cubicBezTo>
                    <a:pt x="2372" y="0"/>
                    <a:pt x="1" y="5907"/>
                    <a:pt x="1789" y="9382"/>
                  </a:cubicBezTo>
                  <a:cubicBezTo>
                    <a:pt x="2675" y="11106"/>
                    <a:pt x="4341" y="11832"/>
                    <a:pt x="5925" y="11832"/>
                  </a:cubicBezTo>
                  <a:cubicBezTo>
                    <a:pt x="7628" y="11832"/>
                    <a:pt x="9240" y="10997"/>
                    <a:pt x="9703" y="9654"/>
                  </a:cubicBezTo>
                  <a:cubicBezTo>
                    <a:pt x="10602" y="7063"/>
                    <a:pt x="9546" y="412"/>
                    <a:pt x="5713" y="14"/>
                  </a:cubicBezTo>
                  <a:cubicBezTo>
                    <a:pt x="5628" y="3"/>
                    <a:pt x="5547" y="0"/>
                    <a:pt x="54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930" name="Google Shape;930;p2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246325" y="-81300"/>
              <a:ext cx="3067632" cy="172552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31" name="Google Shape;931;p20"/>
            <p:cNvSpPr/>
            <p:nvPr/>
          </p:nvSpPr>
          <p:spPr>
            <a:xfrm rot="10800000" flipH="1">
              <a:off x="8203701" y="-109338"/>
              <a:ext cx="2293560" cy="786605"/>
            </a:xfrm>
            <a:custGeom>
              <a:avLst/>
              <a:gdLst/>
              <a:ahLst/>
              <a:cxnLst/>
              <a:rect l="l" t="t" r="r" b="b"/>
              <a:pathLst>
                <a:path w="21688" h="6095" extrusionOk="0">
                  <a:moveTo>
                    <a:pt x="6915" y="1"/>
                  </a:moveTo>
                  <a:cubicBezTo>
                    <a:pt x="5690" y="1"/>
                    <a:pt x="4466" y="306"/>
                    <a:pt x="3406" y="923"/>
                  </a:cubicBezTo>
                  <a:cubicBezTo>
                    <a:pt x="1557" y="2000"/>
                    <a:pt x="287" y="3982"/>
                    <a:pt x="0" y="6094"/>
                  </a:cubicBezTo>
                  <a:lnTo>
                    <a:pt x="21687" y="6094"/>
                  </a:lnTo>
                  <a:cubicBezTo>
                    <a:pt x="21561" y="5767"/>
                    <a:pt x="21367" y="5468"/>
                    <a:pt x="21112" y="5236"/>
                  </a:cubicBezTo>
                  <a:cubicBezTo>
                    <a:pt x="20315" y="4524"/>
                    <a:pt x="19180" y="4357"/>
                    <a:pt x="18114" y="4330"/>
                  </a:cubicBezTo>
                  <a:cubicBezTo>
                    <a:pt x="17047" y="4303"/>
                    <a:pt x="15954" y="4385"/>
                    <a:pt x="14939" y="4058"/>
                  </a:cubicBezTo>
                  <a:cubicBezTo>
                    <a:pt x="13300" y="3526"/>
                    <a:pt x="12179" y="2044"/>
                    <a:pt x="10735" y="1103"/>
                  </a:cubicBezTo>
                  <a:cubicBezTo>
                    <a:pt x="9607" y="370"/>
                    <a:pt x="8261" y="1"/>
                    <a:pt x="691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2" name="Google Shape;932;p20"/>
          <p:cNvGrpSpPr/>
          <p:nvPr/>
        </p:nvGrpSpPr>
        <p:grpSpPr>
          <a:xfrm>
            <a:off x="6310200" y="3498954"/>
            <a:ext cx="3808166" cy="2301773"/>
            <a:chOff x="6310200" y="3498954"/>
            <a:chExt cx="3808166" cy="2301773"/>
          </a:xfrm>
        </p:grpSpPr>
        <p:grpSp>
          <p:nvGrpSpPr>
            <p:cNvPr id="933" name="Google Shape;933;p20"/>
            <p:cNvGrpSpPr/>
            <p:nvPr/>
          </p:nvGrpSpPr>
          <p:grpSpPr>
            <a:xfrm rot="-1268445">
              <a:off x="7164341" y="3985943"/>
              <a:ext cx="2878718" cy="954798"/>
              <a:chOff x="3098100" y="3849750"/>
              <a:chExt cx="940775" cy="270425"/>
            </a:xfrm>
          </p:grpSpPr>
          <p:sp>
            <p:nvSpPr>
              <p:cNvPr id="934" name="Google Shape;934;p20"/>
              <p:cNvSpPr/>
              <p:nvPr/>
            </p:nvSpPr>
            <p:spPr>
              <a:xfrm>
                <a:off x="3098100" y="3849750"/>
                <a:ext cx="940775" cy="270425"/>
              </a:xfrm>
              <a:custGeom>
                <a:avLst/>
                <a:gdLst/>
                <a:ahLst/>
                <a:cxnLst/>
                <a:rect l="l" t="t" r="r" b="b"/>
                <a:pathLst>
                  <a:path w="37631" h="10817" extrusionOk="0">
                    <a:moveTo>
                      <a:pt x="7277" y="4167"/>
                    </a:moveTo>
                    <a:cubicBezTo>
                      <a:pt x="5403" y="4167"/>
                      <a:pt x="3533" y="4862"/>
                      <a:pt x="2187" y="6115"/>
                    </a:cubicBezTo>
                    <a:cubicBezTo>
                      <a:pt x="876" y="7338"/>
                      <a:pt x="99" y="9059"/>
                      <a:pt x="0" y="10817"/>
                    </a:cubicBezTo>
                    <a:lnTo>
                      <a:pt x="8269" y="10817"/>
                    </a:lnTo>
                    <a:cubicBezTo>
                      <a:pt x="8783" y="8742"/>
                      <a:pt x="9811" y="6796"/>
                      <a:pt x="11222" y="5189"/>
                    </a:cubicBezTo>
                    <a:cubicBezTo>
                      <a:pt x="10476" y="4848"/>
                      <a:pt x="9716" y="4535"/>
                      <a:pt x="8912" y="4351"/>
                    </a:cubicBezTo>
                    <a:cubicBezTo>
                      <a:pt x="8377" y="4228"/>
                      <a:pt x="7825" y="4167"/>
                      <a:pt x="7277" y="4167"/>
                    </a:cubicBezTo>
                    <a:close/>
                    <a:moveTo>
                      <a:pt x="32561" y="0"/>
                    </a:moveTo>
                    <a:cubicBezTo>
                      <a:pt x="31471" y="0"/>
                      <a:pt x="30337" y="351"/>
                      <a:pt x="29342" y="815"/>
                    </a:cubicBezTo>
                    <a:cubicBezTo>
                      <a:pt x="27159" y="1829"/>
                      <a:pt x="25264" y="3326"/>
                      <a:pt x="23220" y="4582"/>
                    </a:cubicBezTo>
                    <a:cubicBezTo>
                      <a:pt x="23813" y="5383"/>
                      <a:pt x="24433" y="6146"/>
                      <a:pt x="25285" y="6633"/>
                    </a:cubicBezTo>
                    <a:cubicBezTo>
                      <a:pt x="26818" y="7508"/>
                      <a:pt x="28705" y="7271"/>
                      <a:pt x="30470" y="7345"/>
                    </a:cubicBezTo>
                    <a:cubicBezTo>
                      <a:pt x="32231" y="7420"/>
                      <a:pt x="34275" y="8101"/>
                      <a:pt x="34766" y="9798"/>
                    </a:cubicBezTo>
                    <a:cubicBezTo>
                      <a:pt x="34861" y="10128"/>
                      <a:pt x="34885" y="10472"/>
                      <a:pt x="34888" y="10817"/>
                    </a:cubicBezTo>
                    <a:lnTo>
                      <a:pt x="37481" y="10817"/>
                    </a:lnTo>
                    <a:cubicBezTo>
                      <a:pt x="37631" y="8285"/>
                      <a:pt x="37559" y="5747"/>
                      <a:pt x="36690" y="3373"/>
                    </a:cubicBezTo>
                    <a:cubicBezTo>
                      <a:pt x="36272" y="2228"/>
                      <a:pt x="35613" y="1087"/>
                      <a:pt x="34524" y="477"/>
                    </a:cubicBezTo>
                    <a:cubicBezTo>
                      <a:pt x="33917" y="140"/>
                      <a:pt x="33250" y="0"/>
                      <a:pt x="325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5" name="Google Shape;935;p20"/>
              <p:cNvSpPr/>
              <p:nvPr/>
            </p:nvSpPr>
            <p:spPr>
              <a:xfrm>
                <a:off x="3304800" y="3964300"/>
                <a:ext cx="665525" cy="155875"/>
              </a:xfrm>
              <a:custGeom>
                <a:avLst/>
                <a:gdLst/>
                <a:ahLst/>
                <a:cxnLst/>
                <a:rect l="l" t="t" r="r" b="b"/>
                <a:pathLst>
                  <a:path w="26621" h="6235" extrusionOk="0">
                    <a:moveTo>
                      <a:pt x="14952" y="0"/>
                    </a:moveTo>
                    <a:cubicBezTo>
                      <a:pt x="14762" y="120"/>
                      <a:pt x="14570" y="232"/>
                      <a:pt x="14380" y="344"/>
                    </a:cubicBezTo>
                    <a:cubicBezTo>
                      <a:pt x="12537" y="1421"/>
                      <a:pt x="10425" y="2266"/>
                      <a:pt x="8299" y="2266"/>
                    </a:cubicBezTo>
                    <a:cubicBezTo>
                      <a:pt x="7812" y="2266"/>
                      <a:pt x="7321" y="2222"/>
                      <a:pt x="6834" y="2126"/>
                    </a:cubicBezTo>
                    <a:cubicBezTo>
                      <a:pt x="5465" y="1854"/>
                      <a:pt x="4224" y="1186"/>
                      <a:pt x="2954" y="607"/>
                    </a:cubicBezTo>
                    <a:cubicBezTo>
                      <a:pt x="1543" y="2214"/>
                      <a:pt x="515" y="4160"/>
                      <a:pt x="1" y="6235"/>
                    </a:cubicBezTo>
                    <a:lnTo>
                      <a:pt x="26620" y="6235"/>
                    </a:lnTo>
                    <a:cubicBezTo>
                      <a:pt x="26617" y="5890"/>
                      <a:pt x="26593" y="5546"/>
                      <a:pt x="26498" y="5216"/>
                    </a:cubicBezTo>
                    <a:cubicBezTo>
                      <a:pt x="26007" y="3519"/>
                      <a:pt x="23963" y="2838"/>
                      <a:pt x="22202" y="2763"/>
                    </a:cubicBezTo>
                    <a:cubicBezTo>
                      <a:pt x="20437" y="2689"/>
                      <a:pt x="18550" y="2926"/>
                      <a:pt x="17017" y="2051"/>
                    </a:cubicBezTo>
                    <a:cubicBezTo>
                      <a:pt x="16165" y="1564"/>
                      <a:pt x="15545" y="801"/>
                      <a:pt x="1495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36" name="Google Shape;936;p20"/>
            <p:cNvGrpSpPr/>
            <p:nvPr/>
          </p:nvGrpSpPr>
          <p:grpSpPr>
            <a:xfrm>
              <a:off x="6529813" y="4336457"/>
              <a:ext cx="2878771" cy="827500"/>
              <a:chOff x="3098100" y="3849750"/>
              <a:chExt cx="940775" cy="270425"/>
            </a:xfrm>
          </p:grpSpPr>
          <p:sp>
            <p:nvSpPr>
              <p:cNvPr id="937" name="Google Shape;937;p20"/>
              <p:cNvSpPr/>
              <p:nvPr/>
            </p:nvSpPr>
            <p:spPr>
              <a:xfrm>
                <a:off x="3098100" y="3849750"/>
                <a:ext cx="940775" cy="270425"/>
              </a:xfrm>
              <a:custGeom>
                <a:avLst/>
                <a:gdLst/>
                <a:ahLst/>
                <a:cxnLst/>
                <a:rect l="l" t="t" r="r" b="b"/>
                <a:pathLst>
                  <a:path w="37631" h="10817" extrusionOk="0">
                    <a:moveTo>
                      <a:pt x="7277" y="4167"/>
                    </a:moveTo>
                    <a:cubicBezTo>
                      <a:pt x="5403" y="4167"/>
                      <a:pt x="3533" y="4862"/>
                      <a:pt x="2187" y="6115"/>
                    </a:cubicBezTo>
                    <a:cubicBezTo>
                      <a:pt x="876" y="7338"/>
                      <a:pt x="99" y="9059"/>
                      <a:pt x="0" y="10817"/>
                    </a:cubicBezTo>
                    <a:lnTo>
                      <a:pt x="8269" y="10817"/>
                    </a:lnTo>
                    <a:cubicBezTo>
                      <a:pt x="8783" y="8742"/>
                      <a:pt x="9811" y="6796"/>
                      <a:pt x="11222" y="5189"/>
                    </a:cubicBezTo>
                    <a:cubicBezTo>
                      <a:pt x="10476" y="4848"/>
                      <a:pt x="9716" y="4535"/>
                      <a:pt x="8912" y="4351"/>
                    </a:cubicBezTo>
                    <a:cubicBezTo>
                      <a:pt x="8377" y="4228"/>
                      <a:pt x="7825" y="4167"/>
                      <a:pt x="7277" y="4167"/>
                    </a:cubicBezTo>
                    <a:close/>
                    <a:moveTo>
                      <a:pt x="32561" y="0"/>
                    </a:moveTo>
                    <a:cubicBezTo>
                      <a:pt x="31471" y="0"/>
                      <a:pt x="30337" y="351"/>
                      <a:pt x="29342" y="815"/>
                    </a:cubicBezTo>
                    <a:cubicBezTo>
                      <a:pt x="27159" y="1829"/>
                      <a:pt x="25264" y="3326"/>
                      <a:pt x="23220" y="4582"/>
                    </a:cubicBezTo>
                    <a:cubicBezTo>
                      <a:pt x="23813" y="5383"/>
                      <a:pt x="24433" y="6146"/>
                      <a:pt x="25285" y="6633"/>
                    </a:cubicBezTo>
                    <a:cubicBezTo>
                      <a:pt x="26818" y="7508"/>
                      <a:pt x="28705" y="7271"/>
                      <a:pt x="30470" y="7345"/>
                    </a:cubicBezTo>
                    <a:cubicBezTo>
                      <a:pt x="32231" y="7420"/>
                      <a:pt x="34275" y="8101"/>
                      <a:pt x="34766" y="9798"/>
                    </a:cubicBezTo>
                    <a:cubicBezTo>
                      <a:pt x="34861" y="10128"/>
                      <a:pt x="34885" y="10472"/>
                      <a:pt x="34888" y="10817"/>
                    </a:cubicBezTo>
                    <a:lnTo>
                      <a:pt x="37481" y="10817"/>
                    </a:lnTo>
                    <a:cubicBezTo>
                      <a:pt x="37631" y="8285"/>
                      <a:pt x="37559" y="5747"/>
                      <a:pt x="36690" y="3373"/>
                    </a:cubicBezTo>
                    <a:cubicBezTo>
                      <a:pt x="36272" y="2228"/>
                      <a:pt x="35613" y="1087"/>
                      <a:pt x="34524" y="477"/>
                    </a:cubicBezTo>
                    <a:cubicBezTo>
                      <a:pt x="33917" y="140"/>
                      <a:pt x="33250" y="0"/>
                      <a:pt x="3256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8" name="Google Shape;938;p20"/>
              <p:cNvSpPr/>
              <p:nvPr/>
            </p:nvSpPr>
            <p:spPr>
              <a:xfrm>
                <a:off x="3304800" y="3964300"/>
                <a:ext cx="665525" cy="155875"/>
              </a:xfrm>
              <a:custGeom>
                <a:avLst/>
                <a:gdLst/>
                <a:ahLst/>
                <a:cxnLst/>
                <a:rect l="l" t="t" r="r" b="b"/>
                <a:pathLst>
                  <a:path w="26621" h="6235" extrusionOk="0">
                    <a:moveTo>
                      <a:pt x="14952" y="0"/>
                    </a:moveTo>
                    <a:cubicBezTo>
                      <a:pt x="14762" y="120"/>
                      <a:pt x="14570" y="232"/>
                      <a:pt x="14380" y="344"/>
                    </a:cubicBezTo>
                    <a:cubicBezTo>
                      <a:pt x="12537" y="1421"/>
                      <a:pt x="10425" y="2266"/>
                      <a:pt x="8299" y="2266"/>
                    </a:cubicBezTo>
                    <a:cubicBezTo>
                      <a:pt x="7812" y="2266"/>
                      <a:pt x="7321" y="2222"/>
                      <a:pt x="6834" y="2126"/>
                    </a:cubicBezTo>
                    <a:cubicBezTo>
                      <a:pt x="5465" y="1854"/>
                      <a:pt x="4224" y="1186"/>
                      <a:pt x="2954" y="607"/>
                    </a:cubicBezTo>
                    <a:cubicBezTo>
                      <a:pt x="1543" y="2214"/>
                      <a:pt x="515" y="4160"/>
                      <a:pt x="1" y="6235"/>
                    </a:cubicBezTo>
                    <a:lnTo>
                      <a:pt x="26620" y="6235"/>
                    </a:lnTo>
                    <a:cubicBezTo>
                      <a:pt x="26617" y="5890"/>
                      <a:pt x="26593" y="5546"/>
                      <a:pt x="26498" y="5216"/>
                    </a:cubicBezTo>
                    <a:cubicBezTo>
                      <a:pt x="26007" y="3519"/>
                      <a:pt x="23963" y="2838"/>
                      <a:pt x="22202" y="2763"/>
                    </a:cubicBezTo>
                    <a:cubicBezTo>
                      <a:pt x="20437" y="2689"/>
                      <a:pt x="18550" y="2926"/>
                      <a:pt x="17017" y="2051"/>
                    </a:cubicBezTo>
                    <a:cubicBezTo>
                      <a:pt x="16165" y="1564"/>
                      <a:pt x="15545" y="801"/>
                      <a:pt x="149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939" name="Google Shape;939;p2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310200" y="3792375"/>
              <a:ext cx="3570403" cy="200835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40" name="Google Shape;940;p20"/>
          <p:cNvGrpSpPr/>
          <p:nvPr/>
        </p:nvGrpSpPr>
        <p:grpSpPr>
          <a:xfrm>
            <a:off x="-1028710" y="3243250"/>
            <a:ext cx="4364586" cy="2440196"/>
            <a:chOff x="-1028710" y="3243250"/>
            <a:chExt cx="4364586" cy="2440196"/>
          </a:xfrm>
        </p:grpSpPr>
        <p:sp>
          <p:nvSpPr>
            <p:cNvPr id="941" name="Google Shape;941;p20"/>
            <p:cNvSpPr/>
            <p:nvPr/>
          </p:nvSpPr>
          <p:spPr>
            <a:xfrm flipH="1">
              <a:off x="-1028710" y="4433100"/>
              <a:ext cx="2293560" cy="786605"/>
            </a:xfrm>
            <a:custGeom>
              <a:avLst/>
              <a:gdLst/>
              <a:ahLst/>
              <a:cxnLst/>
              <a:rect l="l" t="t" r="r" b="b"/>
              <a:pathLst>
                <a:path w="21688" h="6095" extrusionOk="0">
                  <a:moveTo>
                    <a:pt x="6915" y="1"/>
                  </a:moveTo>
                  <a:cubicBezTo>
                    <a:pt x="5690" y="1"/>
                    <a:pt x="4466" y="306"/>
                    <a:pt x="3406" y="923"/>
                  </a:cubicBezTo>
                  <a:cubicBezTo>
                    <a:pt x="1557" y="2000"/>
                    <a:pt x="287" y="3982"/>
                    <a:pt x="0" y="6094"/>
                  </a:cubicBezTo>
                  <a:lnTo>
                    <a:pt x="21687" y="6094"/>
                  </a:lnTo>
                  <a:cubicBezTo>
                    <a:pt x="21561" y="5767"/>
                    <a:pt x="21367" y="5468"/>
                    <a:pt x="21112" y="5236"/>
                  </a:cubicBezTo>
                  <a:cubicBezTo>
                    <a:pt x="20315" y="4524"/>
                    <a:pt x="19180" y="4357"/>
                    <a:pt x="18114" y="4330"/>
                  </a:cubicBezTo>
                  <a:cubicBezTo>
                    <a:pt x="17047" y="4303"/>
                    <a:pt x="15954" y="4385"/>
                    <a:pt x="14939" y="4058"/>
                  </a:cubicBezTo>
                  <a:cubicBezTo>
                    <a:pt x="13300" y="3526"/>
                    <a:pt x="12179" y="2044"/>
                    <a:pt x="10735" y="1103"/>
                  </a:cubicBezTo>
                  <a:cubicBezTo>
                    <a:pt x="9607" y="370"/>
                    <a:pt x="8261" y="1"/>
                    <a:pt x="69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20"/>
            <p:cNvSpPr/>
            <p:nvPr/>
          </p:nvSpPr>
          <p:spPr>
            <a:xfrm rot="3818127">
              <a:off x="-1175654" y="4029628"/>
              <a:ext cx="2293552" cy="867440"/>
            </a:xfrm>
            <a:custGeom>
              <a:avLst/>
              <a:gdLst/>
              <a:ahLst/>
              <a:cxnLst/>
              <a:rect l="l" t="t" r="r" b="b"/>
              <a:pathLst>
                <a:path w="21688" h="6095" extrusionOk="0">
                  <a:moveTo>
                    <a:pt x="6915" y="1"/>
                  </a:moveTo>
                  <a:cubicBezTo>
                    <a:pt x="5690" y="1"/>
                    <a:pt x="4466" y="306"/>
                    <a:pt x="3406" y="923"/>
                  </a:cubicBezTo>
                  <a:cubicBezTo>
                    <a:pt x="1557" y="2000"/>
                    <a:pt x="287" y="3982"/>
                    <a:pt x="0" y="6094"/>
                  </a:cubicBezTo>
                  <a:lnTo>
                    <a:pt x="21687" y="6094"/>
                  </a:lnTo>
                  <a:cubicBezTo>
                    <a:pt x="21561" y="5767"/>
                    <a:pt x="21367" y="5468"/>
                    <a:pt x="21112" y="5236"/>
                  </a:cubicBezTo>
                  <a:cubicBezTo>
                    <a:pt x="20315" y="4524"/>
                    <a:pt x="19180" y="4357"/>
                    <a:pt x="18114" y="4330"/>
                  </a:cubicBezTo>
                  <a:cubicBezTo>
                    <a:pt x="17047" y="4303"/>
                    <a:pt x="15954" y="4385"/>
                    <a:pt x="14939" y="4058"/>
                  </a:cubicBezTo>
                  <a:cubicBezTo>
                    <a:pt x="13300" y="3526"/>
                    <a:pt x="12179" y="2044"/>
                    <a:pt x="10735" y="1103"/>
                  </a:cubicBezTo>
                  <a:cubicBezTo>
                    <a:pt x="9607" y="370"/>
                    <a:pt x="8261" y="1"/>
                    <a:pt x="691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943" name="Google Shape;943;p2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-135474" y="3276600"/>
              <a:ext cx="3471350" cy="195262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">
  <p:cSld name="BLANK_1_1_1_1">
    <p:bg>
      <p:bgPr>
        <a:solidFill>
          <a:srgbClr val="FFFFFF"/>
        </a:solidFill>
        <a:effectLst/>
      </p:bgPr>
    </p:bg>
    <p:spTree>
      <p:nvGrpSpPr>
        <p:cNvPr id="1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p21"/>
          <p:cNvSpPr txBox="1">
            <a:spLocks noGrp="1"/>
          </p:cNvSpPr>
          <p:nvPr>
            <p:ph type="subTitle" idx="1"/>
          </p:nvPr>
        </p:nvSpPr>
        <p:spPr>
          <a:xfrm>
            <a:off x="3962670" y="1391720"/>
            <a:ext cx="2986500" cy="72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946" name="Google Shape;946;p21"/>
          <p:cNvSpPr txBox="1">
            <a:spLocks noGrp="1"/>
          </p:cNvSpPr>
          <p:nvPr>
            <p:ph type="subTitle" idx="2"/>
          </p:nvPr>
        </p:nvSpPr>
        <p:spPr>
          <a:xfrm>
            <a:off x="3954583" y="2161448"/>
            <a:ext cx="2986500" cy="42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2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947" name="Google Shape;947;p21"/>
          <p:cNvSpPr txBox="1">
            <a:spLocks noGrp="1"/>
          </p:cNvSpPr>
          <p:nvPr>
            <p:ph type="subTitle" idx="3"/>
          </p:nvPr>
        </p:nvSpPr>
        <p:spPr>
          <a:xfrm>
            <a:off x="2467426" y="3118946"/>
            <a:ext cx="2986500" cy="72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948" name="Google Shape;948;p21"/>
          <p:cNvSpPr txBox="1">
            <a:spLocks noGrp="1"/>
          </p:cNvSpPr>
          <p:nvPr>
            <p:ph type="subTitle" idx="4"/>
          </p:nvPr>
        </p:nvSpPr>
        <p:spPr>
          <a:xfrm>
            <a:off x="2467426" y="3887876"/>
            <a:ext cx="2986500" cy="374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2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949" name="Google Shape;949;p21"/>
          <p:cNvSpPr txBox="1">
            <a:spLocks noGrp="1"/>
          </p:cNvSpPr>
          <p:nvPr>
            <p:ph type="title"/>
          </p:nvPr>
        </p:nvSpPr>
        <p:spPr>
          <a:xfrm>
            <a:off x="720000" y="34897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950" name="Google Shape;950;p21"/>
          <p:cNvGrpSpPr/>
          <p:nvPr/>
        </p:nvGrpSpPr>
        <p:grpSpPr>
          <a:xfrm>
            <a:off x="4038601" y="-137099"/>
            <a:ext cx="5314951" cy="5357097"/>
            <a:chOff x="4038601" y="-137099"/>
            <a:chExt cx="5314951" cy="5357097"/>
          </a:xfrm>
        </p:grpSpPr>
        <p:grpSp>
          <p:nvGrpSpPr>
            <p:cNvPr id="951" name="Google Shape;951;p21"/>
            <p:cNvGrpSpPr/>
            <p:nvPr/>
          </p:nvGrpSpPr>
          <p:grpSpPr>
            <a:xfrm>
              <a:off x="5827386" y="-55175"/>
              <a:ext cx="3400978" cy="5274667"/>
              <a:chOff x="5827590" y="0"/>
              <a:chExt cx="3316410" cy="5143508"/>
            </a:xfrm>
          </p:grpSpPr>
          <p:sp>
            <p:nvSpPr>
              <p:cNvPr id="952" name="Google Shape;952;p21"/>
              <p:cNvSpPr/>
              <p:nvPr/>
            </p:nvSpPr>
            <p:spPr>
              <a:xfrm flipH="1">
                <a:off x="8348056" y="1053597"/>
                <a:ext cx="795944" cy="1305112"/>
              </a:xfrm>
              <a:custGeom>
                <a:avLst/>
                <a:gdLst/>
                <a:ahLst/>
                <a:cxnLst/>
                <a:rect l="l" t="t" r="r" b="b"/>
                <a:pathLst>
                  <a:path w="5959" h="9771" extrusionOk="0">
                    <a:moveTo>
                      <a:pt x="0" y="0"/>
                    </a:moveTo>
                    <a:lnTo>
                      <a:pt x="0" y="9498"/>
                    </a:lnTo>
                    <a:cubicBezTo>
                      <a:pt x="653" y="9672"/>
                      <a:pt x="1323" y="9770"/>
                      <a:pt x="1997" y="9770"/>
                    </a:cubicBezTo>
                    <a:cubicBezTo>
                      <a:pt x="2140" y="9770"/>
                      <a:pt x="2283" y="9766"/>
                      <a:pt x="2426" y="9757"/>
                    </a:cubicBezTo>
                    <a:cubicBezTo>
                      <a:pt x="3567" y="9685"/>
                      <a:pt x="4705" y="9297"/>
                      <a:pt x="5631" y="8632"/>
                    </a:cubicBezTo>
                    <a:cubicBezTo>
                      <a:pt x="5802" y="7917"/>
                      <a:pt x="5931" y="7198"/>
                      <a:pt x="5938" y="6473"/>
                    </a:cubicBezTo>
                    <a:cubicBezTo>
                      <a:pt x="5958" y="4524"/>
                      <a:pt x="5035" y="2586"/>
                      <a:pt x="3510" y="1370"/>
                    </a:cubicBezTo>
                    <a:cubicBezTo>
                      <a:pt x="2511" y="576"/>
                      <a:pt x="1271" y="106"/>
                      <a:pt x="0" y="0"/>
                    </a:cubicBezTo>
                    <a:close/>
                  </a:path>
                </a:pathLst>
              </a:custGeom>
              <a:solidFill>
                <a:srgbClr val="F59D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3" name="Google Shape;953;p21"/>
              <p:cNvSpPr/>
              <p:nvPr/>
            </p:nvSpPr>
            <p:spPr>
              <a:xfrm flipH="1">
                <a:off x="8079981" y="0"/>
                <a:ext cx="1064019" cy="2206710"/>
              </a:xfrm>
              <a:custGeom>
                <a:avLst/>
                <a:gdLst/>
                <a:ahLst/>
                <a:cxnLst/>
                <a:rect l="l" t="t" r="r" b="b"/>
                <a:pathLst>
                  <a:path w="7966" h="16521" extrusionOk="0">
                    <a:moveTo>
                      <a:pt x="945" y="1"/>
                    </a:moveTo>
                    <a:cubicBezTo>
                      <a:pt x="632" y="1"/>
                      <a:pt x="316" y="22"/>
                      <a:pt x="0" y="56"/>
                    </a:cubicBezTo>
                    <a:lnTo>
                      <a:pt x="0" y="7888"/>
                    </a:lnTo>
                    <a:cubicBezTo>
                      <a:pt x="1271" y="7994"/>
                      <a:pt x="2511" y="8464"/>
                      <a:pt x="3510" y="9258"/>
                    </a:cubicBezTo>
                    <a:cubicBezTo>
                      <a:pt x="5035" y="10474"/>
                      <a:pt x="5958" y="12412"/>
                      <a:pt x="5938" y="14361"/>
                    </a:cubicBezTo>
                    <a:cubicBezTo>
                      <a:pt x="5931" y="15086"/>
                      <a:pt x="5802" y="15805"/>
                      <a:pt x="5631" y="16520"/>
                    </a:cubicBezTo>
                    <a:cubicBezTo>
                      <a:pt x="6098" y="16184"/>
                      <a:pt x="6510" y="15778"/>
                      <a:pt x="6841" y="15305"/>
                    </a:cubicBezTo>
                    <a:cubicBezTo>
                      <a:pt x="7826" y="13888"/>
                      <a:pt x="7966" y="11871"/>
                      <a:pt x="7005" y="10440"/>
                    </a:cubicBezTo>
                    <a:cubicBezTo>
                      <a:pt x="6401" y="9537"/>
                      <a:pt x="5451" y="8937"/>
                      <a:pt x="4661" y="8191"/>
                    </a:cubicBezTo>
                    <a:cubicBezTo>
                      <a:pt x="3870" y="7445"/>
                      <a:pt x="3203" y="6389"/>
                      <a:pt x="3438" y="5330"/>
                    </a:cubicBezTo>
                    <a:cubicBezTo>
                      <a:pt x="3618" y="4519"/>
                      <a:pt x="4296" y="3882"/>
                      <a:pt x="4470" y="3071"/>
                    </a:cubicBezTo>
                    <a:cubicBezTo>
                      <a:pt x="4729" y="1848"/>
                      <a:pt x="3717" y="646"/>
                      <a:pt x="2535" y="240"/>
                    </a:cubicBezTo>
                    <a:cubicBezTo>
                      <a:pt x="2021" y="65"/>
                      <a:pt x="1487" y="1"/>
                      <a:pt x="945" y="1"/>
                    </a:cubicBezTo>
                    <a:close/>
                  </a:path>
                </a:pathLst>
              </a:custGeom>
              <a:solidFill>
                <a:srgbClr val="FCC01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4" name="Google Shape;954;p21"/>
              <p:cNvSpPr/>
              <p:nvPr/>
            </p:nvSpPr>
            <p:spPr>
              <a:xfrm flipH="1">
                <a:off x="5827590" y="2206571"/>
                <a:ext cx="3316410" cy="2936937"/>
              </a:xfrm>
              <a:custGeom>
                <a:avLst/>
                <a:gdLst/>
                <a:ahLst/>
                <a:cxnLst/>
                <a:rect l="l" t="t" r="r" b="b"/>
                <a:pathLst>
                  <a:path w="24829" h="21988" extrusionOk="0">
                    <a:moveTo>
                      <a:pt x="5631" y="0"/>
                    </a:moveTo>
                    <a:lnTo>
                      <a:pt x="5631" y="0"/>
                    </a:lnTo>
                    <a:cubicBezTo>
                      <a:pt x="4705" y="665"/>
                      <a:pt x="3567" y="1053"/>
                      <a:pt x="2426" y="1125"/>
                    </a:cubicBezTo>
                    <a:cubicBezTo>
                      <a:pt x="2283" y="1134"/>
                      <a:pt x="2140" y="1138"/>
                      <a:pt x="1997" y="1138"/>
                    </a:cubicBezTo>
                    <a:cubicBezTo>
                      <a:pt x="1323" y="1138"/>
                      <a:pt x="653" y="1040"/>
                      <a:pt x="0" y="866"/>
                    </a:cubicBezTo>
                    <a:lnTo>
                      <a:pt x="0" y="21988"/>
                    </a:lnTo>
                    <a:lnTo>
                      <a:pt x="23881" y="21988"/>
                    </a:lnTo>
                    <a:cubicBezTo>
                      <a:pt x="24157" y="21442"/>
                      <a:pt x="24372" y="20874"/>
                      <a:pt x="24471" y="20264"/>
                    </a:cubicBezTo>
                    <a:cubicBezTo>
                      <a:pt x="24829" y="18036"/>
                      <a:pt x="23483" y="15801"/>
                      <a:pt x="21647" y="14486"/>
                    </a:cubicBezTo>
                    <a:cubicBezTo>
                      <a:pt x="19807" y="13175"/>
                      <a:pt x="17552" y="12616"/>
                      <a:pt x="15337" y="12162"/>
                    </a:cubicBezTo>
                    <a:cubicBezTo>
                      <a:pt x="13123" y="11709"/>
                      <a:pt x="10857" y="11328"/>
                      <a:pt x="8848" y="10296"/>
                    </a:cubicBezTo>
                    <a:cubicBezTo>
                      <a:pt x="6837" y="9267"/>
                      <a:pt x="5083" y="7445"/>
                      <a:pt x="4783" y="5206"/>
                    </a:cubicBezTo>
                    <a:cubicBezTo>
                      <a:pt x="4548" y="3452"/>
                      <a:pt x="5213" y="1738"/>
                      <a:pt x="5631" y="0"/>
                    </a:cubicBezTo>
                    <a:close/>
                  </a:path>
                </a:pathLst>
              </a:custGeom>
              <a:solidFill>
                <a:srgbClr val="FCC01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955" name="Google Shape;955;p21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162675" y="-137099"/>
              <a:ext cx="3190877" cy="179485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56" name="Google Shape;956;p2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038601" y="2247600"/>
              <a:ext cx="5284301" cy="297239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 2">
  <p:cSld name="BLANK_1_1_1_1_1">
    <p:bg>
      <p:bgPr>
        <a:solidFill>
          <a:srgbClr val="FFFFFF"/>
        </a:solidFill>
        <a:effectLst/>
      </p:bgPr>
    </p:bg>
    <p:spTree>
      <p:nvGrpSpPr>
        <p:cNvPr id="1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p22"/>
          <p:cNvSpPr txBox="1">
            <a:spLocks noGrp="1"/>
          </p:cNvSpPr>
          <p:nvPr>
            <p:ph type="title"/>
          </p:nvPr>
        </p:nvSpPr>
        <p:spPr>
          <a:xfrm>
            <a:off x="922200" y="432516"/>
            <a:ext cx="73152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959" name="Google Shape;959;p22"/>
          <p:cNvSpPr txBox="1">
            <a:spLocks noGrp="1"/>
          </p:cNvSpPr>
          <p:nvPr>
            <p:ph type="subTitle" idx="1"/>
          </p:nvPr>
        </p:nvSpPr>
        <p:spPr>
          <a:xfrm>
            <a:off x="5063172" y="3037651"/>
            <a:ext cx="2116200" cy="12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960" name="Google Shape;960;p22"/>
          <p:cNvSpPr txBox="1">
            <a:spLocks noGrp="1"/>
          </p:cNvSpPr>
          <p:nvPr>
            <p:ph type="subTitle" idx="2"/>
          </p:nvPr>
        </p:nvSpPr>
        <p:spPr>
          <a:xfrm>
            <a:off x="2254449" y="2538821"/>
            <a:ext cx="1828800" cy="45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961" name="Google Shape;961;p22"/>
          <p:cNvSpPr txBox="1">
            <a:spLocks noGrp="1"/>
          </p:cNvSpPr>
          <p:nvPr>
            <p:ph type="subTitle" idx="3"/>
          </p:nvPr>
        </p:nvSpPr>
        <p:spPr>
          <a:xfrm>
            <a:off x="1968264" y="3037656"/>
            <a:ext cx="2116200" cy="12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>
                <a:solidFill>
                  <a:schemeClr val="dk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962" name="Google Shape;962;p22"/>
          <p:cNvSpPr txBox="1">
            <a:spLocks noGrp="1"/>
          </p:cNvSpPr>
          <p:nvPr>
            <p:ph type="subTitle" idx="4"/>
          </p:nvPr>
        </p:nvSpPr>
        <p:spPr>
          <a:xfrm>
            <a:off x="5072276" y="2540105"/>
            <a:ext cx="1828800" cy="45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grpSp>
        <p:nvGrpSpPr>
          <p:cNvPr id="963" name="Google Shape;963;p22"/>
          <p:cNvGrpSpPr/>
          <p:nvPr/>
        </p:nvGrpSpPr>
        <p:grpSpPr>
          <a:xfrm>
            <a:off x="6002520" y="-102719"/>
            <a:ext cx="4477807" cy="5398619"/>
            <a:chOff x="6002520" y="-102719"/>
            <a:chExt cx="4477807" cy="5398619"/>
          </a:xfrm>
        </p:grpSpPr>
        <p:sp>
          <p:nvSpPr>
            <p:cNvPr id="964" name="Google Shape;964;p22"/>
            <p:cNvSpPr/>
            <p:nvPr/>
          </p:nvSpPr>
          <p:spPr>
            <a:xfrm rot="10800000" flipH="1">
              <a:off x="7915228" y="315002"/>
              <a:ext cx="1679305" cy="4839573"/>
            </a:xfrm>
            <a:custGeom>
              <a:avLst/>
              <a:gdLst/>
              <a:ahLst/>
              <a:cxnLst/>
              <a:rect l="l" t="t" r="r" b="b"/>
              <a:pathLst>
                <a:path w="35728" h="40732" extrusionOk="0">
                  <a:moveTo>
                    <a:pt x="18820" y="1"/>
                  </a:moveTo>
                  <a:cubicBezTo>
                    <a:pt x="19109" y="1207"/>
                    <a:pt x="19249" y="2430"/>
                    <a:pt x="19000" y="3636"/>
                  </a:cubicBezTo>
                  <a:cubicBezTo>
                    <a:pt x="18629" y="5447"/>
                    <a:pt x="17036" y="7130"/>
                    <a:pt x="15257" y="7130"/>
                  </a:cubicBezTo>
                  <a:cubicBezTo>
                    <a:pt x="15061" y="7130"/>
                    <a:pt x="14863" y="7110"/>
                    <a:pt x="14664" y="7067"/>
                  </a:cubicBezTo>
                  <a:cubicBezTo>
                    <a:pt x="13233" y="6760"/>
                    <a:pt x="12265" y="5466"/>
                    <a:pt x="11373" y="4304"/>
                  </a:cubicBezTo>
                  <a:cubicBezTo>
                    <a:pt x="10483" y="3139"/>
                    <a:pt x="9353" y="1922"/>
                    <a:pt x="7887" y="1886"/>
                  </a:cubicBezTo>
                  <a:cubicBezTo>
                    <a:pt x="7863" y="1885"/>
                    <a:pt x="7839" y="1885"/>
                    <a:pt x="7814" y="1885"/>
                  </a:cubicBezTo>
                  <a:cubicBezTo>
                    <a:pt x="5997" y="1885"/>
                    <a:pt x="4737" y="3650"/>
                    <a:pt x="3248" y="4713"/>
                  </a:cubicBezTo>
                  <a:cubicBezTo>
                    <a:pt x="2280" y="5405"/>
                    <a:pt x="1163" y="5790"/>
                    <a:pt x="1" y="5925"/>
                  </a:cubicBezTo>
                  <a:cubicBezTo>
                    <a:pt x="944" y="10790"/>
                    <a:pt x="4021" y="15270"/>
                    <a:pt x="8412" y="17604"/>
                  </a:cubicBezTo>
                  <a:cubicBezTo>
                    <a:pt x="10555" y="18738"/>
                    <a:pt x="12922" y="19389"/>
                    <a:pt x="15103" y="20449"/>
                  </a:cubicBezTo>
                  <a:cubicBezTo>
                    <a:pt x="17287" y="21508"/>
                    <a:pt x="19372" y="23106"/>
                    <a:pt x="20192" y="25384"/>
                  </a:cubicBezTo>
                  <a:cubicBezTo>
                    <a:pt x="21279" y="28400"/>
                    <a:pt x="19923" y="31871"/>
                    <a:pt x="20959" y="34903"/>
                  </a:cubicBezTo>
                  <a:cubicBezTo>
                    <a:pt x="21790" y="37345"/>
                    <a:pt x="24038" y="39046"/>
                    <a:pt x="26392" y="40098"/>
                  </a:cubicBezTo>
                  <a:cubicBezTo>
                    <a:pt x="26928" y="40337"/>
                    <a:pt x="27476" y="40548"/>
                    <a:pt x="28032" y="40732"/>
                  </a:cubicBezTo>
                  <a:cubicBezTo>
                    <a:pt x="29081" y="39274"/>
                    <a:pt x="30382" y="38007"/>
                    <a:pt x="31598" y="36678"/>
                  </a:cubicBezTo>
                  <a:cubicBezTo>
                    <a:pt x="32974" y="35172"/>
                    <a:pt x="34273" y="33520"/>
                    <a:pt x="34875" y="31575"/>
                  </a:cubicBezTo>
                  <a:cubicBezTo>
                    <a:pt x="35727" y="28822"/>
                    <a:pt x="35073" y="25810"/>
                    <a:pt x="33942" y="23160"/>
                  </a:cubicBezTo>
                  <a:cubicBezTo>
                    <a:pt x="32811" y="20510"/>
                    <a:pt x="31213" y="18081"/>
                    <a:pt x="30062" y="15441"/>
                  </a:cubicBezTo>
                  <a:cubicBezTo>
                    <a:pt x="28907" y="12797"/>
                    <a:pt x="28208" y="9806"/>
                    <a:pt x="28996" y="7032"/>
                  </a:cubicBezTo>
                  <a:cubicBezTo>
                    <a:pt x="29905" y="3827"/>
                    <a:pt x="32617" y="1518"/>
                    <a:pt x="35645" y="1"/>
                  </a:cubicBezTo>
                  <a:close/>
                </a:path>
              </a:pathLst>
            </a:custGeom>
            <a:solidFill>
              <a:srgbClr val="FCC0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22"/>
            <p:cNvSpPr/>
            <p:nvPr/>
          </p:nvSpPr>
          <p:spPr>
            <a:xfrm rot="10800000" flipH="1">
              <a:off x="9065267" y="201900"/>
              <a:ext cx="1287556" cy="4952684"/>
            </a:xfrm>
            <a:custGeom>
              <a:avLst/>
              <a:gdLst/>
              <a:ahLst/>
              <a:cxnLst/>
              <a:rect l="l" t="t" r="r" b="b"/>
              <a:pathLst>
                <a:path w="18724" h="41684" extrusionOk="0">
                  <a:moveTo>
                    <a:pt x="7614" y="1"/>
                  </a:moveTo>
                  <a:cubicBezTo>
                    <a:pt x="4586" y="1518"/>
                    <a:pt x="1874" y="3827"/>
                    <a:pt x="965" y="7032"/>
                  </a:cubicBezTo>
                  <a:cubicBezTo>
                    <a:pt x="177" y="9806"/>
                    <a:pt x="876" y="12797"/>
                    <a:pt x="2031" y="15441"/>
                  </a:cubicBezTo>
                  <a:cubicBezTo>
                    <a:pt x="3182" y="18081"/>
                    <a:pt x="4780" y="20510"/>
                    <a:pt x="5911" y="23160"/>
                  </a:cubicBezTo>
                  <a:cubicBezTo>
                    <a:pt x="7042" y="25810"/>
                    <a:pt x="7696" y="28822"/>
                    <a:pt x="6844" y="31575"/>
                  </a:cubicBezTo>
                  <a:cubicBezTo>
                    <a:pt x="6242" y="33520"/>
                    <a:pt x="4943" y="35172"/>
                    <a:pt x="3567" y="36678"/>
                  </a:cubicBezTo>
                  <a:cubicBezTo>
                    <a:pt x="2351" y="38007"/>
                    <a:pt x="1050" y="39274"/>
                    <a:pt x="1" y="40732"/>
                  </a:cubicBezTo>
                  <a:cubicBezTo>
                    <a:pt x="1909" y="41367"/>
                    <a:pt x="3922" y="41683"/>
                    <a:pt x="5935" y="41683"/>
                  </a:cubicBezTo>
                  <a:cubicBezTo>
                    <a:pt x="9028" y="41683"/>
                    <a:pt x="12122" y="40937"/>
                    <a:pt x="14840" y="39458"/>
                  </a:cubicBezTo>
                  <a:cubicBezTo>
                    <a:pt x="16257" y="38688"/>
                    <a:pt x="17562" y="37727"/>
                    <a:pt x="18724" y="36614"/>
                  </a:cubicBezTo>
                  <a:lnTo>
                    <a:pt x="18724" y="1"/>
                  </a:lnTo>
                  <a:close/>
                </a:path>
              </a:pathLst>
            </a:custGeom>
            <a:solidFill>
              <a:srgbClr val="F28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22"/>
            <p:cNvSpPr/>
            <p:nvPr/>
          </p:nvSpPr>
          <p:spPr>
            <a:xfrm rot="10800000" flipH="1">
              <a:off x="8947883" y="-102719"/>
              <a:ext cx="1404938" cy="907153"/>
            </a:xfrm>
            <a:custGeom>
              <a:avLst/>
              <a:gdLst/>
              <a:ahLst/>
              <a:cxnLst/>
              <a:rect l="l" t="t" r="r" b="b"/>
              <a:pathLst>
                <a:path w="20431" h="7635" extrusionOk="0">
                  <a:moveTo>
                    <a:pt x="20431" y="1"/>
                  </a:moveTo>
                  <a:cubicBezTo>
                    <a:pt x="19269" y="1114"/>
                    <a:pt x="17964" y="2075"/>
                    <a:pt x="16547" y="2845"/>
                  </a:cubicBezTo>
                  <a:cubicBezTo>
                    <a:pt x="13829" y="4324"/>
                    <a:pt x="10735" y="5070"/>
                    <a:pt x="7642" y="5070"/>
                  </a:cubicBezTo>
                  <a:cubicBezTo>
                    <a:pt x="5629" y="5070"/>
                    <a:pt x="3616" y="4754"/>
                    <a:pt x="1708" y="4119"/>
                  </a:cubicBezTo>
                  <a:cubicBezTo>
                    <a:pt x="1568" y="4309"/>
                    <a:pt x="1435" y="4504"/>
                    <a:pt x="1305" y="4705"/>
                  </a:cubicBezTo>
                  <a:cubicBezTo>
                    <a:pt x="727" y="5601"/>
                    <a:pt x="260" y="6599"/>
                    <a:pt x="1" y="7635"/>
                  </a:cubicBezTo>
                  <a:lnTo>
                    <a:pt x="20431" y="7635"/>
                  </a:lnTo>
                  <a:lnTo>
                    <a:pt x="20431" y="1"/>
                  </a:lnTo>
                  <a:close/>
                </a:path>
              </a:pathLst>
            </a:custGeom>
            <a:solidFill>
              <a:srgbClr val="FCC0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22"/>
            <p:cNvSpPr/>
            <p:nvPr/>
          </p:nvSpPr>
          <p:spPr>
            <a:xfrm rot="9683509" flipH="1">
              <a:off x="8237391" y="3788609"/>
              <a:ext cx="729045" cy="1405831"/>
            </a:xfrm>
            <a:custGeom>
              <a:avLst/>
              <a:gdLst/>
              <a:ahLst/>
              <a:cxnLst/>
              <a:rect l="l" t="t" r="r" b="b"/>
              <a:pathLst>
                <a:path w="10602" h="11832" extrusionOk="0">
                  <a:moveTo>
                    <a:pt x="5461" y="0"/>
                  </a:moveTo>
                  <a:cubicBezTo>
                    <a:pt x="2371" y="0"/>
                    <a:pt x="0" y="5907"/>
                    <a:pt x="1788" y="9382"/>
                  </a:cubicBezTo>
                  <a:cubicBezTo>
                    <a:pt x="2675" y="11107"/>
                    <a:pt x="4340" y="11832"/>
                    <a:pt x="5925" y="11832"/>
                  </a:cubicBezTo>
                  <a:cubicBezTo>
                    <a:pt x="7628" y="11832"/>
                    <a:pt x="9239" y="10997"/>
                    <a:pt x="9702" y="9655"/>
                  </a:cubicBezTo>
                  <a:cubicBezTo>
                    <a:pt x="10601" y="7063"/>
                    <a:pt x="9546" y="412"/>
                    <a:pt x="5713" y="14"/>
                  </a:cubicBezTo>
                  <a:cubicBezTo>
                    <a:pt x="5628" y="4"/>
                    <a:pt x="5546" y="0"/>
                    <a:pt x="5461" y="0"/>
                  </a:cubicBezTo>
                  <a:close/>
                </a:path>
              </a:pathLst>
            </a:custGeom>
            <a:solidFill>
              <a:srgbClr val="F9AD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68" name="Google Shape;968;p22"/>
            <p:cNvGrpSpPr/>
            <p:nvPr/>
          </p:nvGrpSpPr>
          <p:grpSpPr>
            <a:xfrm>
              <a:off x="6002520" y="4318199"/>
              <a:ext cx="4477807" cy="839588"/>
              <a:chOff x="3098100" y="3849750"/>
              <a:chExt cx="940775" cy="270425"/>
            </a:xfrm>
          </p:grpSpPr>
          <p:sp>
            <p:nvSpPr>
              <p:cNvPr id="969" name="Google Shape;969;p22"/>
              <p:cNvSpPr/>
              <p:nvPr/>
            </p:nvSpPr>
            <p:spPr>
              <a:xfrm>
                <a:off x="3304800" y="3882975"/>
                <a:ext cx="665525" cy="237200"/>
              </a:xfrm>
              <a:custGeom>
                <a:avLst/>
                <a:gdLst/>
                <a:ahLst/>
                <a:cxnLst/>
                <a:rect l="l" t="t" r="r" b="b"/>
                <a:pathLst>
                  <a:path w="26621" h="9488" extrusionOk="0">
                    <a:moveTo>
                      <a:pt x="10146" y="1"/>
                    </a:moveTo>
                    <a:cubicBezTo>
                      <a:pt x="8817" y="1"/>
                      <a:pt x="7433" y="475"/>
                      <a:pt x="6262" y="1145"/>
                    </a:cubicBezTo>
                    <a:cubicBezTo>
                      <a:pt x="3158" y="2920"/>
                      <a:pt x="859" y="6023"/>
                      <a:pt x="1" y="9488"/>
                    </a:cubicBezTo>
                    <a:lnTo>
                      <a:pt x="26620" y="9488"/>
                    </a:lnTo>
                    <a:cubicBezTo>
                      <a:pt x="26617" y="9143"/>
                      <a:pt x="26593" y="8799"/>
                      <a:pt x="26498" y="8469"/>
                    </a:cubicBezTo>
                    <a:cubicBezTo>
                      <a:pt x="26007" y="6772"/>
                      <a:pt x="23963" y="6091"/>
                      <a:pt x="22202" y="6016"/>
                    </a:cubicBezTo>
                    <a:cubicBezTo>
                      <a:pt x="20437" y="5942"/>
                      <a:pt x="18550" y="6179"/>
                      <a:pt x="17017" y="5304"/>
                    </a:cubicBezTo>
                    <a:cubicBezTo>
                      <a:pt x="15112" y="4217"/>
                      <a:pt x="14363" y="1734"/>
                      <a:pt x="12482" y="610"/>
                    </a:cubicBezTo>
                    <a:cubicBezTo>
                      <a:pt x="11767" y="182"/>
                      <a:pt x="10967" y="1"/>
                      <a:pt x="10146" y="1"/>
                    </a:cubicBezTo>
                    <a:close/>
                  </a:path>
                </a:pathLst>
              </a:custGeom>
              <a:solidFill>
                <a:srgbClr val="FCC01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0" name="Google Shape;970;p22"/>
              <p:cNvSpPr/>
              <p:nvPr/>
            </p:nvSpPr>
            <p:spPr>
              <a:xfrm>
                <a:off x="3098100" y="3849750"/>
                <a:ext cx="940775" cy="270425"/>
              </a:xfrm>
              <a:custGeom>
                <a:avLst/>
                <a:gdLst/>
                <a:ahLst/>
                <a:cxnLst/>
                <a:rect l="l" t="t" r="r" b="b"/>
                <a:pathLst>
                  <a:path w="37631" h="10817" extrusionOk="0">
                    <a:moveTo>
                      <a:pt x="7277" y="4167"/>
                    </a:moveTo>
                    <a:cubicBezTo>
                      <a:pt x="5403" y="4167"/>
                      <a:pt x="3533" y="4862"/>
                      <a:pt x="2187" y="6115"/>
                    </a:cubicBezTo>
                    <a:cubicBezTo>
                      <a:pt x="876" y="7338"/>
                      <a:pt x="99" y="9059"/>
                      <a:pt x="0" y="10817"/>
                    </a:cubicBezTo>
                    <a:lnTo>
                      <a:pt x="8269" y="10817"/>
                    </a:lnTo>
                    <a:cubicBezTo>
                      <a:pt x="8783" y="8742"/>
                      <a:pt x="9811" y="6796"/>
                      <a:pt x="11222" y="5189"/>
                    </a:cubicBezTo>
                    <a:cubicBezTo>
                      <a:pt x="10476" y="4848"/>
                      <a:pt x="9716" y="4535"/>
                      <a:pt x="8912" y="4351"/>
                    </a:cubicBezTo>
                    <a:cubicBezTo>
                      <a:pt x="8377" y="4228"/>
                      <a:pt x="7825" y="4167"/>
                      <a:pt x="7277" y="4167"/>
                    </a:cubicBezTo>
                    <a:close/>
                    <a:moveTo>
                      <a:pt x="32561" y="0"/>
                    </a:moveTo>
                    <a:cubicBezTo>
                      <a:pt x="31471" y="0"/>
                      <a:pt x="30337" y="351"/>
                      <a:pt x="29342" y="815"/>
                    </a:cubicBezTo>
                    <a:cubicBezTo>
                      <a:pt x="27159" y="1829"/>
                      <a:pt x="25264" y="3326"/>
                      <a:pt x="23220" y="4582"/>
                    </a:cubicBezTo>
                    <a:cubicBezTo>
                      <a:pt x="23813" y="5383"/>
                      <a:pt x="24433" y="6146"/>
                      <a:pt x="25285" y="6633"/>
                    </a:cubicBezTo>
                    <a:cubicBezTo>
                      <a:pt x="26818" y="7508"/>
                      <a:pt x="28705" y="7271"/>
                      <a:pt x="30470" y="7345"/>
                    </a:cubicBezTo>
                    <a:cubicBezTo>
                      <a:pt x="32231" y="7420"/>
                      <a:pt x="34275" y="8101"/>
                      <a:pt x="34766" y="9798"/>
                    </a:cubicBezTo>
                    <a:cubicBezTo>
                      <a:pt x="34861" y="10128"/>
                      <a:pt x="34885" y="10472"/>
                      <a:pt x="34888" y="10817"/>
                    </a:cubicBezTo>
                    <a:lnTo>
                      <a:pt x="37481" y="10817"/>
                    </a:lnTo>
                    <a:cubicBezTo>
                      <a:pt x="37631" y="8285"/>
                      <a:pt x="37559" y="5747"/>
                      <a:pt x="36690" y="3373"/>
                    </a:cubicBezTo>
                    <a:cubicBezTo>
                      <a:pt x="36272" y="2228"/>
                      <a:pt x="35613" y="1087"/>
                      <a:pt x="34524" y="477"/>
                    </a:cubicBezTo>
                    <a:cubicBezTo>
                      <a:pt x="33917" y="140"/>
                      <a:pt x="33250" y="0"/>
                      <a:pt x="32561" y="0"/>
                    </a:cubicBezTo>
                    <a:close/>
                  </a:path>
                </a:pathLst>
              </a:custGeom>
              <a:solidFill>
                <a:srgbClr val="FFF2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1" name="Google Shape;971;p22"/>
              <p:cNvSpPr/>
              <p:nvPr/>
            </p:nvSpPr>
            <p:spPr>
              <a:xfrm>
                <a:off x="3304800" y="3964300"/>
                <a:ext cx="665525" cy="155875"/>
              </a:xfrm>
              <a:custGeom>
                <a:avLst/>
                <a:gdLst/>
                <a:ahLst/>
                <a:cxnLst/>
                <a:rect l="l" t="t" r="r" b="b"/>
                <a:pathLst>
                  <a:path w="26621" h="6235" extrusionOk="0">
                    <a:moveTo>
                      <a:pt x="14952" y="0"/>
                    </a:moveTo>
                    <a:cubicBezTo>
                      <a:pt x="14762" y="120"/>
                      <a:pt x="14570" y="232"/>
                      <a:pt x="14380" y="344"/>
                    </a:cubicBezTo>
                    <a:cubicBezTo>
                      <a:pt x="12537" y="1421"/>
                      <a:pt x="10425" y="2266"/>
                      <a:pt x="8299" y="2266"/>
                    </a:cubicBezTo>
                    <a:cubicBezTo>
                      <a:pt x="7812" y="2266"/>
                      <a:pt x="7321" y="2222"/>
                      <a:pt x="6834" y="2126"/>
                    </a:cubicBezTo>
                    <a:cubicBezTo>
                      <a:pt x="5465" y="1854"/>
                      <a:pt x="4224" y="1186"/>
                      <a:pt x="2954" y="607"/>
                    </a:cubicBezTo>
                    <a:cubicBezTo>
                      <a:pt x="1543" y="2214"/>
                      <a:pt x="515" y="4160"/>
                      <a:pt x="1" y="6235"/>
                    </a:cubicBezTo>
                    <a:lnTo>
                      <a:pt x="26620" y="6235"/>
                    </a:lnTo>
                    <a:cubicBezTo>
                      <a:pt x="26617" y="5890"/>
                      <a:pt x="26593" y="5546"/>
                      <a:pt x="26498" y="5216"/>
                    </a:cubicBezTo>
                    <a:cubicBezTo>
                      <a:pt x="26007" y="3519"/>
                      <a:pt x="23963" y="2838"/>
                      <a:pt x="22202" y="2763"/>
                    </a:cubicBezTo>
                    <a:cubicBezTo>
                      <a:pt x="20437" y="2689"/>
                      <a:pt x="18550" y="2926"/>
                      <a:pt x="17017" y="2051"/>
                    </a:cubicBezTo>
                    <a:cubicBezTo>
                      <a:pt x="16165" y="1564"/>
                      <a:pt x="15545" y="801"/>
                      <a:pt x="14952" y="0"/>
                    </a:cubicBezTo>
                    <a:close/>
                  </a:path>
                </a:pathLst>
              </a:custGeom>
              <a:solidFill>
                <a:srgbClr val="FECD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972" name="Google Shape;972;p22"/>
            <p:cNvPicPr preferRelativeResize="0"/>
            <p:nvPr/>
          </p:nvPicPr>
          <p:blipFill rotWithShape="1">
            <a:blip r:embed="rId2">
              <a:alphaModFix/>
            </a:blip>
            <a:srcRect l="70893"/>
            <a:stretch/>
          </p:blipFill>
          <p:spPr>
            <a:xfrm>
              <a:off x="8305798" y="-52600"/>
              <a:ext cx="914400" cy="17671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3" name="Google Shape;973;p22"/>
            <p:cNvPicPr preferRelativeResize="0"/>
            <p:nvPr/>
          </p:nvPicPr>
          <p:blipFill rotWithShape="1">
            <a:blip r:embed="rId3">
              <a:alphaModFix/>
            </a:blip>
            <a:srcRect l="53174"/>
            <a:stretch/>
          </p:blipFill>
          <p:spPr>
            <a:xfrm>
              <a:off x="7967650" y="3608200"/>
              <a:ext cx="1404950" cy="16877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74" name="Google Shape;974;p22"/>
          <p:cNvGrpSpPr/>
          <p:nvPr/>
        </p:nvGrpSpPr>
        <p:grpSpPr>
          <a:xfrm>
            <a:off x="-1461898" y="-365531"/>
            <a:ext cx="4517288" cy="5656681"/>
            <a:chOff x="-1461898" y="-365531"/>
            <a:chExt cx="4517288" cy="5656681"/>
          </a:xfrm>
        </p:grpSpPr>
        <p:grpSp>
          <p:nvGrpSpPr>
            <p:cNvPr id="975" name="Google Shape;975;p22"/>
            <p:cNvGrpSpPr/>
            <p:nvPr/>
          </p:nvGrpSpPr>
          <p:grpSpPr>
            <a:xfrm rot="-373055" flipH="1">
              <a:off x="-1188897" y="-165939"/>
              <a:ext cx="3971287" cy="5257164"/>
              <a:chOff x="3268325" y="3013975"/>
              <a:chExt cx="1443800" cy="1106200"/>
            </a:xfrm>
          </p:grpSpPr>
          <p:sp>
            <p:nvSpPr>
              <p:cNvPr id="976" name="Google Shape;976;p22"/>
              <p:cNvSpPr/>
              <p:nvPr/>
            </p:nvSpPr>
            <p:spPr>
              <a:xfrm>
                <a:off x="3268325" y="3013975"/>
                <a:ext cx="274950" cy="149575"/>
              </a:xfrm>
              <a:custGeom>
                <a:avLst/>
                <a:gdLst/>
                <a:ahLst/>
                <a:cxnLst/>
                <a:rect l="l" t="t" r="r" b="b"/>
                <a:pathLst>
                  <a:path w="10998" h="5983" extrusionOk="0">
                    <a:moveTo>
                      <a:pt x="1" y="1"/>
                    </a:moveTo>
                    <a:cubicBezTo>
                      <a:pt x="1367" y="1752"/>
                      <a:pt x="2900" y="3353"/>
                      <a:pt x="4795" y="4495"/>
                    </a:cubicBezTo>
                    <a:cubicBezTo>
                      <a:pt x="6348" y="5429"/>
                      <a:pt x="8202" y="5983"/>
                      <a:pt x="10007" y="5983"/>
                    </a:cubicBezTo>
                    <a:cubicBezTo>
                      <a:pt x="10340" y="5983"/>
                      <a:pt x="10671" y="5964"/>
                      <a:pt x="10998" y="5925"/>
                    </a:cubicBezTo>
                    <a:cubicBezTo>
                      <a:pt x="10617" y="3974"/>
                      <a:pt x="10586" y="1960"/>
                      <a:pt x="10947" y="1"/>
                    </a:cubicBezTo>
                    <a:close/>
                  </a:path>
                </a:pathLst>
              </a:custGeom>
              <a:solidFill>
                <a:srgbClr val="FCC01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7" name="Google Shape;977;p22"/>
              <p:cNvSpPr/>
              <p:nvPr/>
            </p:nvSpPr>
            <p:spPr>
              <a:xfrm>
                <a:off x="3543250" y="3013975"/>
                <a:ext cx="893200" cy="1018300"/>
              </a:xfrm>
              <a:custGeom>
                <a:avLst/>
                <a:gdLst/>
                <a:ahLst/>
                <a:cxnLst/>
                <a:rect l="l" t="t" r="r" b="b"/>
                <a:pathLst>
                  <a:path w="35728" h="40732" extrusionOk="0">
                    <a:moveTo>
                      <a:pt x="18820" y="1"/>
                    </a:moveTo>
                    <a:cubicBezTo>
                      <a:pt x="19109" y="1207"/>
                      <a:pt x="19249" y="2430"/>
                      <a:pt x="19000" y="3636"/>
                    </a:cubicBezTo>
                    <a:cubicBezTo>
                      <a:pt x="18629" y="5447"/>
                      <a:pt x="17036" y="7130"/>
                      <a:pt x="15257" y="7130"/>
                    </a:cubicBezTo>
                    <a:cubicBezTo>
                      <a:pt x="15061" y="7130"/>
                      <a:pt x="14863" y="7110"/>
                      <a:pt x="14664" y="7067"/>
                    </a:cubicBezTo>
                    <a:cubicBezTo>
                      <a:pt x="13233" y="6760"/>
                      <a:pt x="12265" y="5466"/>
                      <a:pt x="11373" y="4304"/>
                    </a:cubicBezTo>
                    <a:cubicBezTo>
                      <a:pt x="10483" y="3139"/>
                      <a:pt x="9353" y="1922"/>
                      <a:pt x="7887" y="1886"/>
                    </a:cubicBezTo>
                    <a:cubicBezTo>
                      <a:pt x="7863" y="1885"/>
                      <a:pt x="7839" y="1885"/>
                      <a:pt x="7814" y="1885"/>
                    </a:cubicBezTo>
                    <a:cubicBezTo>
                      <a:pt x="5997" y="1885"/>
                      <a:pt x="4737" y="3650"/>
                      <a:pt x="3248" y="4713"/>
                    </a:cubicBezTo>
                    <a:cubicBezTo>
                      <a:pt x="2280" y="5405"/>
                      <a:pt x="1163" y="5790"/>
                      <a:pt x="1" y="5925"/>
                    </a:cubicBezTo>
                    <a:cubicBezTo>
                      <a:pt x="944" y="10790"/>
                      <a:pt x="4021" y="15270"/>
                      <a:pt x="8412" y="17604"/>
                    </a:cubicBezTo>
                    <a:cubicBezTo>
                      <a:pt x="10555" y="18738"/>
                      <a:pt x="12922" y="19389"/>
                      <a:pt x="15103" y="20449"/>
                    </a:cubicBezTo>
                    <a:cubicBezTo>
                      <a:pt x="17287" y="21508"/>
                      <a:pt x="19372" y="23106"/>
                      <a:pt x="20192" y="25384"/>
                    </a:cubicBezTo>
                    <a:cubicBezTo>
                      <a:pt x="21279" y="28400"/>
                      <a:pt x="19923" y="31871"/>
                      <a:pt x="20959" y="34903"/>
                    </a:cubicBezTo>
                    <a:cubicBezTo>
                      <a:pt x="21790" y="37345"/>
                      <a:pt x="24038" y="39046"/>
                      <a:pt x="26392" y="40098"/>
                    </a:cubicBezTo>
                    <a:cubicBezTo>
                      <a:pt x="26928" y="40337"/>
                      <a:pt x="27476" y="40548"/>
                      <a:pt x="28032" y="40732"/>
                    </a:cubicBezTo>
                    <a:cubicBezTo>
                      <a:pt x="29081" y="39274"/>
                      <a:pt x="30382" y="38007"/>
                      <a:pt x="31598" y="36678"/>
                    </a:cubicBezTo>
                    <a:cubicBezTo>
                      <a:pt x="32974" y="35172"/>
                      <a:pt x="34273" y="33520"/>
                      <a:pt x="34875" y="31575"/>
                    </a:cubicBezTo>
                    <a:cubicBezTo>
                      <a:pt x="35727" y="28822"/>
                      <a:pt x="35073" y="25810"/>
                      <a:pt x="33942" y="23160"/>
                    </a:cubicBezTo>
                    <a:cubicBezTo>
                      <a:pt x="32811" y="20510"/>
                      <a:pt x="31213" y="18081"/>
                      <a:pt x="30062" y="15441"/>
                    </a:cubicBezTo>
                    <a:cubicBezTo>
                      <a:pt x="28907" y="12797"/>
                      <a:pt x="28208" y="9806"/>
                      <a:pt x="28996" y="7032"/>
                    </a:cubicBezTo>
                    <a:cubicBezTo>
                      <a:pt x="29905" y="3827"/>
                      <a:pt x="32617" y="1518"/>
                      <a:pt x="35645" y="1"/>
                    </a:cubicBezTo>
                    <a:close/>
                  </a:path>
                </a:pathLst>
              </a:custGeom>
              <a:solidFill>
                <a:srgbClr val="FCC01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8" name="Google Shape;978;p22"/>
              <p:cNvSpPr/>
              <p:nvPr/>
            </p:nvSpPr>
            <p:spPr>
              <a:xfrm>
                <a:off x="3532950" y="3013975"/>
                <a:ext cx="491525" cy="178275"/>
              </a:xfrm>
              <a:custGeom>
                <a:avLst/>
                <a:gdLst/>
                <a:ahLst/>
                <a:cxnLst/>
                <a:rect l="l" t="t" r="r" b="b"/>
                <a:pathLst>
                  <a:path w="19661" h="7131" extrusionOk="0">
                    <a:moveTo>
                      <a:pt x="362" y="1"/>
                    </a:moveTo>
                    <a:cubicBezTo>
                      <a:pt x="1" y="1960"/>
                      <a:pt x="32" y="3974"/>
                      <a:pt x="413" y="5925"/>
                    </a:cubicBezTo>
                    <a:cubicBezTo>
                      <a:pt x="1575" y="5790"/>
                      <a:pt x="2692" y="5405"/>
                      <a:pt x="3660" y="4713"/>
                    </a:cubicBezTo>
                    <a:cubicBezTo>
                      <a:pt x="5149" y="3650"/>
                      <a:pt x="6409" y="1885"/>
                      <a:pt x="8226" y="1885"/>
                    </a:cubicBezTo>
                    <a:cubicBezTo>
                      <a:pt x="8251" y="1885"/>
                      <a:pt x="8275" y="1885"/>
                      <a:pt x="8299" y="1886"/>
                    </a:cubicBezTo>
                    <a:cubicBezTo>
                      <a:pt x="9765" y="1922"/>
                      <a:pt x="10895" y="3139"/>
                      <a:pt x="11785" y="4304"/>
                    </a:cubicBezTo>
                    <a:cubicBezTo>
                      <a:pt x="12677" y="5466"/>
                      <a:pt x="13645" y="6760"/>
                      <a:pt x="15076" y="7067"/>
                    </a:cubicBezTo>
                    <a:cubicBezTo>
                      <a:pt x="15275" y="7110"/>
                      <a:pt x="15473" y="7130"/>
                      <a:pt x="15669" y="7130"/>
                    </a:cubicBezTo>
                    <a:cubicBezTo>
                      <a:pt x="17448" y="7130"/>
                      <a:pt x="19041" y="5447"/>
                      <a:pt x="19412" y="3636"/>
                    </a:cubicBezTo>
                    <a:cubicBezTo>
                      <a:pt x="19661" y="2430"/>
                      <a:pt x="19521" y="1207"/>
                      <a:pt x="19232" y="1"/>
                    </a:cubicBezTo>
                    <a:close/>
                  </a:path>
                </a:pathLst>
              </a:custGeom>
              <a:solidFill>
                <a:srgbClr val="F59D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9" name="Google Shape;979;p22"/>
              <p:cNvSpPr/>
              <p:nvPr/>
            </p:nvSpPr>
            <p:spPr>
              <a:xfrm>
                <a:off x="4244025" y="3013975"/>
                <a:ext cx="468100" cy="1042100"/>
              </a:xfrm>
              <a:custGeom>
                <a:avLst/>
                <a:gdLst/>
                <a:ahLst/>
                <a:cxnLst/>
                <a:rect l="l" t="t" r="r" b="b"/>
                <a:pathLst>
                  <a:path w="18724" h="41684" extrusionOk="0">
                    <a:moveTo>
                      <a:pt x="7614" y="1"/>
                    </a:moveTo>
                    <a:cubicBezTo>
                      <a:pt x="4586" y="1518"/>
                      <a:pt x="1874" y="3827"/>
                      <a:pt x="965" y="7032"/>
                    </a:cubicBezTo>
                    <a:cubicBezTo>
                      <a:pt x="177" y="9806"/>
                      <a:pt x="876" y="12797"/>
                      <a:pt x="2031" y="15441"/>
                    </a:cubicBezTo>
                    <a:cubicBezTo>
                      <a:pt x="3182" y="18081"/>
                      <a:pt x="4780" y="20510"/>
                      <a:pt x="5911" y="23160"/>
                    </a:cubicBezTo>
                    <a:cubicBezTo>
                      <a:pt x="7042" y="25810"/>
                      <a:pt x="7696" y="28822"/>
                      <a:pt x="6844" y="31575"/>
                    </a:cubicBezTo>
                    <a:cubicBezTo>
                      <a:pt x="6242" y="33520"/>
                      <a:pt x="4943" y="35172"/>
                      <a:pt x="3567" y="36678"/>
                    </a:cubicBezTo>
                    <a:cubicBezTo>
                      <a:pt x="2351" y="38007"/>
                      <a:pt x="1050" y="39274"/>
                      <a:pt x="1" y="40732"/>
                    </a:cubicBezTo>
                    <a:cubicBezTo>
                      <a:pt x="1909" y="41367"/>
                      <a:pt x="3922" y="41683"/>
                      <a:pt x="5935" y="41683"/>
                    </a:cubicBezTo>
                    <a:cubicBezTo>
                      <a:pt x="9028" y="41683"/>
                      <a:pt x="12122" y="40937"/>
                      <a:pt x="14840" y="39458"/>
                    </a:cubicBezTo>
                    <a:cubicBezTo>
                      <a:pt x="16257" y="38688"/>
                      <a:pt x="17562" y="37727"/>
                      <a:pt x="18724" y="36614"/>
                    </a:cubicBezTo>
                    <a:lnTo>
                      <a:pt x="18724" y="1"/>
                    </a:lnTo>
                    <a:close/>
                  </a:path>
                </a:pathLst>
              </a:custGeom>
              <a:solidFill>
                <a:srgbClr val="F28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0" name="Google Shape;980;p22"/>
              <p:cNvSpPr/>
              <p:nvPr/>
            </p:nvSpPr>
            <p:spPr>
              <a:xfrm>
                <a:off x="4201350" y="3929300"/>
                <a:ext cx="510775" cy="190875"/>
              </a:xfrm>
              <a:custGeom>
                <a:avLst/>
                <a:gdLst/>
                <a:ahLst/>
                <a:cxnLst/>
                <a:rect l="l" t="t" r="r" b="b"/>
                <a:pathLst>
                  <a:path w="20431" h="7635" extrusionOk="0">
                    <a:moveTo>
                      <a:pt x="20431" y="1"/>
                    </a:moveTo>
                    <a:cubicBezTo>
                      <a:pt x="19269" y="1114"/>
                      <a:pt x="17964" y="2075"/>
                      <a:pt x="16547" y="2845"/>
                    </a:cubicBezTo>
                    <a:cubicBezTo>
                      <a:pt x="13829" y="4324"/>
                      <a:pt x="10735" y="5070"/>
                      <a:pt x="7642" y="5070"/>
                    </a:cubicBezTo>
                    <a:cubicBezTo>
                      <a:pt x="5629" y="5070"/>
                      <a:pt x="3616" y="4754"/>
                      <a:pt x="1708" y="4119"/>
                    </a:cubicBezTo>
                    <a:cubicBezTo>
                      <a:pt x="1568" y="4309"/>
                      <a:pt x="1435" y="4504"/>
                      <a:pt x="1305" y="4705"/>
                    </a:cubicBezTo>
                    <a:cubicBezTo>
                      <a:pt x="727" y="5601"/>
                      <a:pt x="260" y="6599"/>
                      <a:pt x="1" y="7635"/>
                    </a:cubicBezTo>
                    <a:lnTo>
                      <a:pt x="20431" y="7635"/>
                    </a:lnTo>
                    <a:lnTo>
                      <a:pt x="20431" y="1"/>
                    </a:lnTo>
                    <a:close/>
                  </a:path>
                </a:pathLst>
              </a:custGeom>
              <a:solidFill>
                <a:srgbClr val="FCC01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1" name="Google Shape;981;p22"/>
              <p:cNvSpPr/>
              <p:nvPr/>
            </p:nvSpPr>
            <p:spPr>
              <a:xfrm>
                <a:off x="4057600" y="3658800"/>
                <a:ext cx="265050" cy="295800"/>
              </a:xfrm>
              <a:custGeom>
                <a:avLst/>
                <a:gdLst/>
                <a:ahLst/>
                <a:cxnLst/>
                <a:rect l="l" t="t" r="r" b="b"/>
                <a:pathLst>
                  <a:path w="10602" h="11832" extrusionOk="0">
                    <a:moveTo>
                      <a:pt x="5461" y="0"/>
                    </a:moveTo>
                    <a:cubicBezTo>
                      <a:pt x="2371" y="0"/>
                      <a:pt x="0" y="5907"/>
                      <a:pt x="1788" y="9382"/>
                    </a:cubicBezTo>
                    <a:cubicBezTo>
                      <a:pt x="2675" y="11107"/>
                      <a:pt x="4340" y="11832"/>
                      <a:pt x="5925" y="11832"/>
                    </a:cubicBezTo>
                    <a:cubicBezTo>
                      <a:pt x="7628" y="11832"/>
                      <a:pt x="9239" y="10997"/>
                      <a:pt x="9702" y="9655"/>
                    </a:cubicBezTo>
                    <a:cubicBezTo>
                      <a:pt x="10601" y="7063"/>
                      <a:pt x="9546" y="412"/>
                      <a:pt x="5713" y="14"/>
                    </a:cubicBezTo>
                    <a:cubicBezTo>
                      <a:pt x="5628" y="4"/>
                      <a:pt x="5546" y="0"/>
                      <a:pt x="5461" y="0"/>
                    </a:cubicBezTo>
                    <a:close/>
                  </a:path>
                </a:pathLst>
              </a:custGeom>
              <a:solidFill>
                <a:srgbClr val="F9AD1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982" name="Google Shape;982;p2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381000" y="-228600"/>
              <a:ext cx="3141475" cy="17670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83" name="Google Shape;983;p22"/>
            <p:cNvPicPr preferRelativeResize="0"/>
            <p:nvPr/>
          </p:nvPicPr>
          <p:blipFill rotWithShape="1">
            <a:blip r:embed="rId5">
              <a:alphaModFix/>
            </a:blip>
            <a:srcRect r="52408" b="36511"/>
            <a:stretch/>
          </p:blipFill>
          <p:spPr>
            <a:xfrm>
              <a:off x="-228600" y="4090400"/>
              <a:ext cx="1600195" cy="120074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">
    <p:spTree>
      <p:nvGrpSpPr>
        <p:cNvPr id="1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Google Shape;985;p23"/>
          <p:cNvSpPr txBox="1">
            <a:spLocks noGrp="1"/>
          </p:cNvSpPr>
          <p:nvPr>
            <p:ph type="subTitle" idx="1"/>
          </p:nvPr>
        </p:nvSpPr>
        <p:spPr>
          <a:xfrm>
            <a:off x="914400" y="1840175"/>
            <a:ext cx="3651600" cy="39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986" name="Google Shape;986;p23"/>
          <p:cNvSpPr txBox="1">
            <a:spLocks noGrp="1"/>
          </p:cNvSpPr>
          <p:nvPr>
            <p:ph type="subTitle" idx="2"/>
          </p:nvPr>
        </p:nvSpPr>
        <p:spPr>
          <a:xfrm>
            <a:off x="914400" y="2891750"/>
            <a:ext cx="3651600" cy="396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987" name="Google Shape;987;p23"/>
          <p:cNvSpPr txBox="1">
            <a:spLocks noGrp="1"/>
          </p:cNvSpPr>
          <p:nvPr>
            <p:ph type="subTitle" idx="3"/>
          </p:nvPr>
        </p:nvSpPr>
        <p:spPr>
          <a:xfrm>
            <a:off x="914400" y="3929350"/>
            <a:ext cx="3651600" cy="39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988" name="Google Shape;988;p23"/>
          <p:cNvSpPr txBox="1">
            <a:spLocks noGrp="1"/>
          </p:cNvSpPr>
          <p:nvPr>
            <p:ph type="title" hasCustomPrompt="1"/>
          </p:nvPr>
        </p:nvSpPr>
        <p:spPr>
          <a:xfrm>
            <a:off x="914400" y="1335625"/>
            <a:ext cx="3651600" cy="69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89" name="Google Shape;989;p23"/>
          <p:cNvSpPr txBox="1">
            <a:spLocks noGrp="1"/>
          </p:cNvSpPr>
          <p:nvPr>
            <p:ph type="title" idx="4" hasCustomPrompt="1"/>
          </p:nvPr>
        </p:nvSpPr>
        <p:spPr>
          <a:xfrm>
            <a:off x="914400" y="2382375"/>
            <a:ext cx="3651600" cy="69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90" name="Google Shape;990;p23"/>
          <p:cNvSpPr txBox="1">
            <a:spLocks noGrp="1"/>
          </p:cNvSpPr>
          <p:nvPr>
            <p:ph type="title" idx="5" hasCustomPrompt="1"/>
          </p:nvPr>
        </p:nvSpPr>
        <p:spPr>
          <a:xfrm>
            <a:off x="914400" y="3429200"/>
            <a:ext cx="3651600" cy="69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Staatliches"/>
              <a:buNone/>
              <a:defRPr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r>
              <a:t>xx%</a:t>
            </a:r>
          </a:p>
        </p:txBody>
      </p:sp>
      <p:sp>
        <p:nvSpPr>
          <p:cNvPr id="991" name="Google Shape;991;p23"/>
          <p:cNvSpPr txBox="1">
            <a:spLocks noGrp="1"/>
          </p:cNvSpPr>
          <p:nvPr>
            <p:ph type="title" idx="6"/>
          </p:nvPr>
        </p:nvSpPr>
        <p:spPr>
          <a:xfrm>
            <a:off x="914400" y="501375"/>
            <a:ext cx="72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9pPr>
          </a:lstStyle>
          <a:p>
            <a:endParaRPr/>
          </a:p>
        </p:txBody>
      </p:sp>
      <p:sp>
        <p:nvSpPr>
          <p:cNvPr id="992" name="Google Shape;992;p23"/>
          <p:cNvSpPr/>
          <p:nvPr/>
        </p:nvSpPr>
        <p:spPr>
          <a:xfrm>
            <a:off x="6411464" y="4341794"/>
            <a:ext cx="2814644" cy="858004"/>
          </a:xfrm>
          <a:custGeom>
            <a:avLst/>
            <a:gdLst/>
            <a:ahLst/>
            <a:cxnLst/>
            <a:rect l="l" t="t" r="r" b="b"/>
            <a:pathLst>
              <a:path w="44285" h="14312" extrusionOk="0">
                <a:moveTo>
                  <a:pt x="44285" y="0"/>
                </a:moveTo>
                <a:cubicBezTo>
                  <a:pt x="42694" y="290"/>
                  <a:pt x="41153" y="1067"/>
                  <a:pt x="39825" y="2024"/>
                </a:cubicBezTo>
                <a:cubicBezTo>
                  <a:pt x="37795" y="3485"/>
                  <a:pt x="36088" y="5359"/>
                  <a:pt x="34068" y="6834"/>
                </a:cubicBezTo>
                <a:cubicBezTo>
                  <a:pt x="30950" y="9117"/>
                  <a:pt x="27108" y="10394"/>
                  <a:pt x="23245" y="10435"/>
                </a:cubicBezTo>
                <a:cubicBezTo>
                  <a:pt x="23175" y="10436"/>
                  <a:pt x="23106" y="10436"/>
                  <a:pt x="23037" y="10436"/>
                </a:cubicBezTo>
                <a:cubicBezTo>
                  <a:pt x="19957" y="10436"/>
                  <a:pt x="16925" y="9699"/>
                  <a:pt x="13873" y="9252"/>
                </a:cubicBezTo>
                <a:cubicBezTo>
                  <a:pt x="12567" y="9062"/>
                  <a:pt x="11230" y="8928"/>
                  <a:pt x="9904" y="8928"/>
                </a:cubicBezTo>
                <a:cubicBezTo>
                  <a:pt x="8063" y="8928"/>
                  <a:pt x="6243" y="9185"/>
                  <a:pt x="4556" y="9900"/>
                </a:cubicBezTo>
                <a:cubicBezTo>
                  <a:pt x="2570" y="10741"/>
                  <a:pt x="825" y="12363"/>
                  <a:pt x="1" y="14312"/>
                </a:cubicBezTo>
                <a:lnTo>
                  <a:pt x="44285" y="14312"/>
                </a:lnTo>
                <a:lnTo>
                  <a:pt x="4428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3" name="Google Shape;993;p23"/>
          <p:cNvSpPr/>
          <p:nvPr/>
        </p:nvSpPr>
        <p:spPr>
          <a:xfrm>
            <a:off x="-2" y="-118694"/>
            <a:ext cx="2668237" cy="406084"/>
          </a:xfrm>
          <a:custGeom>
            <a:avLst/>
            <a:gdLst/>
            <a:ahLst/>
            <a:cxnLst/>
            <a:rect l="l" t="t" r="r" b="b"/>
            <a:pathLst>
              <a:path w="40411" h="17354" extrusionOk="0">
                <a:moveTo>
                  <a:pt x="1" y="1"/>
                </a:moveTo>
                <a:lnTo>
                  <a:pt x="1" y="15907"/>
                </a:lnTo>
                <a:cubicBezTo>
                  <a:pt x="65" y="15937"/>
                  <a:pt x="126" y="15971"/>
                  <a:pt x="191" y="16002"/>
                </a:cubicBezTo>
                <a:cubicBezTo>
                  <a:pt x="2158" y="16904"/>
                  <a:pt x="4321" y="17353"/>
                  <a:pt x="6484" y="17353"/>
                </a:cubicBezTo>
                <a:cubicBezTo>
                  <a:pt x="8846" y="17353"/>
                  <a:pt x="11208" y="16818"/>
                  <a:pt x="13317" y="15753"/>
                </a:cubicBezTo>
                <a:cubicBezTo>
                  <a:pt x="16309" y="14240"/>
                  <a:pt x="18696" y="11792"/>
                  <a:pt x="21282" y="9658"/>
                </a:cubicBezTo>
                <a:cubicBezTo>
                  <a:pt x="23867" y="7523"/>
                  <a:pt x="26889" y="5608"/>
                  <a:pt x="30241" y="5523"/>
                </a:cubicBezTo>
                <a:cubicBezTo>
                  <a:pt x="30334" y="5520"/>
                  <a:pt x="30427" y="5519"/>
                  <a:pt x="30520" y="5519"/>
                </a:cubicBezTo>
                <a:cubicBezTo>
                  <a:pt x="31256" y="5519"/>
                  <a:pt x="32006" y="5597"/>
                  <a:pt x="32756" y="5673"/>
                </a:cubicBezTo>
                <a:cubicBezTo>
                  <a:pt x="33509" y="5749"/>
                  <a:pt x="34261" y="5826"/>
                  <a:pt x="34992" y="5826"/>
                </a:cubicBezTo>
                <a:cubicBezTo>
                  <a:pt x="36016" y="5826"/>
                  <a:pt x="37001" y="5676"/>
                  <a:pt x="37897" y="5165"/>
                </a:cubicBezTo>
                <a:cubicBezTo>
                  <a:pt x="39627" y="4177"/>
                  <a:pt x="40411" y="1858"/>
                  <a:pt x="39740" y="1"/>
                </a:cubicBez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4" name="Google Shape;994;p23"/>
          <p:cNvSpPr/>
          <p:nvPr/>
        </p:nvSpPr>
        <p:spPr>
          <a:xfrm>
            <a:off x="-1" y="-118700"/>
            <a:ext cx="1946477" cy="876726"/>
          </a:xfrm>
          <a:custGeom>
            <a:avLst/>
            <a:gdLst/>
            <a:ahLst/>
            <a:cxnLst/>
            <a:rect l="l" t="t" r="r" b="b"/>
            <a:pathLst>
              <a:path w="69245" h="41724" extrusionOk="0">
                <a:moveTo>
                  <a:pt x="39740" y="1"/>
                </a:moveTo>
                <a:cubicBezTo>
                  <a:pt x="40411" y="1858"/>
                  <a:pt x="39627" y="4177"/>
                  <a:pt x="37897" y="5165"/>
                </a:cubicBezTo>
                <a:cubicBezTo>
                  <a:pt x="37001" y="5676"/>
                  <a:pt x="36016" y="5826"/>
                  <a:pt x="34992" y="5826"/>
                </a:cubicBezTo>
                <a:cubicBezTo>
                  <a:pt x="34261" y="5826"/>
                  <a:pt x="33509" y="5749"/>
                  <a:pt x="32756" y="5673"/>
                </a:cubicBezTo>
                <a:cubicBezTo>
                  <a:pt x="32006" y="5597"/>
                  <a:pt x="31256" y="5519"/>
                  <a:pt x="30520" y="5519"/>
                </a:cubicBezTo>
                <a:cubicBezTo>
                  <a:pt x="30427" y="5519"/>
                  <a:pt x="30334" y="5520"/>
                  <a:pt x="30241" y="5523"/>
                </a:cubicBezTo>
                <a:cubicBezTo>
                  <a:pt x="26889" y="5608"/>
                  <a:pt x="23867" y="7523"/>
                  <a:pt x="21282" y="9658"/>
                </a:cubicBezTo>
                <a:cubicBezTo>
                  <a:pt x="18696" y="11792"/>
                  <a:pt x="16309" y="14240"/>
                  <a:pt x="13317" y="15753"/>
                </a:cubicBezTo>
                <a:cubicBezTo>
                  <a:pt x="11208" y="16818"/>
                  <a:pt x="8846" y="17353"/>
                  <a:pt x="6484" y="17353"/>
                </a:cubicBezTo>
                <a:cubicBezTo>
                  <a:pt x="4321" y="17353"/>
                  <a:pt x="2158" y="16904"/>
                  <a:pt x="191" y="16002"/>
                </a:cubicBezTo>
                <a:cubicBezTo>
                  <a:pt x="126" y="15971"/>
                  <a:pt x="65" y="15937"/>
                  <a:pt x="1" y="15907"/>
                </a:cubicBezTo>
                <a:lnTo>
                  <a:pt x="1" y="40275"/>
                </a:lnTo>
                <a:cubicBezTo>
                  <a:pt x="2507" y="41245"/>
                  <a:pt x="5200" y="41724"/>
                  <a:pt x="7895" y="41724"/>
                </a:cubicBezTo>
                <a:cubicBezTo>
                  <a:pt x="12645" y="41724"/>
                  <a:pt x="17404" y="40237"/>
                  <a:pt x="21173" y="37335"/>
                </a:cubicBezTo>
                <a:cubicBezTo>
                  <a:pt x="28259" y="31877"/>
                  <a:pt x="31281" y="22682"/>
                  <a:pt x="37133" y="15916"/>
                </a:cubicBezTo>
                <a:cubicBezTo>
                  <a:pt x="41746" y="10586"/>
                  <a:pt x="48164" y="6848"/>
                  <a:pt x="55080" y="5468"/>
                </a:cubicBezTo>
                <a:cubicBezTo>
                  <a:pt x="58218" y="4845"/>
                  <a:pt x="61474" y="4682"/>
                  <a:pt x="64458" y="3534"/>
                </a:cubicBezTo>
                <a:cubicBezTo>
                  <a:pt x="66318" y="2818"/>
                  <a:pt x="68097" y="1592"/>
                  <a:pt x="6924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95" name="Google Shape;995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421700" y="3608350"/>
            <a:ext cx="2865178" cy="1611652"/>
          </a:xfrm>
          <a:prstGeom prst="rect">
            <a:avLst/>
          </a:prstGeom>
          <a:noFill/>
          <a:ln>
            <a:noFill/>
          </a:ln>
        </p:spPr>
      </p:pic>
      <p:pic>
        <p:nvPicPr>
          <p:cNvPr id="996" name="Google Shape;996;p23"/>
          <p:cNvPicPr preferRelativeResize="0"/>
          <p:nvPr/>
        </p:nvPicPr>
        <p:blipFill rotWithShape="1">
          <a:blip r:embed="rId3">
            <a:alphaModFix/>
          </a:blip>
          <a:srcRect t="63227" b="29"/>
          <a:stretch/>
        </p:blipFill>
        <p:spPr>
          <a:xfrm>
            <a:off x="-179200" y="-295274"/>
            <a:ext cx="1211950" cy="7638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x columns">
  <p:cSld name="CUSTOM_1">
    <p:bg>
      <p:bgPr>
        <a:solidFill>
          <a:srgbClr val="FFFFFF"/>
        </a:solidFill>
        <a:effectLst/>
      </p:bgPr>
    </p:bg>
    <p:spTree>
      <p:nvGrpSpPr>
        <p:cNvPr id="1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p24"/>
          <p:cNvSpPr txBox="1">
            <a:spLocks noGrp="1"/>
          </p:cNvSpPr>
          <p:nvPr>
            <p:ph type="subTitle" idx="1"/>
          </p:nvPr>
        </p:nvSpPr>
        <p:spPr>
          <a:xfrm>
            <a:off x="1194409" y="3562931"/>
            <a:ext cx="2103000" cy="73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200">
                <a:solidFill>
                  <a:srgbClr val="20124D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999" name="Google Shape;999;p24"/>
          <p:cNvSpPr txBox="1">
            <a:spLocks noGrp="1"/>
          </p:cNvSpPr>
          <p:nvPr>
            <p:ph type="subTitle" idx="2"/>
          </p:nvPr>
        </p:nvSpPr>
        <p:spPr>
          <a:xfrm>
            <a:off x="3527793" y="3562932"/>
            <a:ext cx="2103000" cy="73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200">
                <a:solidFill>
                  <a:srgbClr val="20124D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1000" name="Google Shape;1000;p24"/>
          <p:cNvSpPr txBox="1">
            <a:spLocks noGrp="1"/>
          </p:cNvSpPr>
          <p:nvPr>
            <p:ph type="subTitle" idx="3"/>
          </p:nvPr>
        </p:nvSpPr>
        <p:spPr>
          <a:xfrm>
            <a:off x="5868937" y="3562932"/>
            <a:ext cx="2103000" cy="73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200">
                <a:solidFill>
                  <a:srgbClr val="20124D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1001" name="Google Shape;1001;p24"/>
          <p:cNvSpPr txBox="1">
            <a:spLocks noGrp="1"/>
          </p:cNvSpPr>
          <p:nvPr>
            <p:ph type="subTitle" idx="4"/>
          </p:nvPr>
        </p:nvSpPr>
        <p:spPr>
          <a:xfrm>
            <a:off x="1331509" y="3149985"/>
            <a:ext cx="18288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1800">
                <a:solidFill>
                  <a:schemeClr val="accen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1002" name="Google Shape;1002;p24"/>
          <p:cNvSpPr txBox="1">
            <a:spLocks noGrp="1"/>
          </p:cNvSpPr>
          <p:nvPr>
            <p:ph type="subTitle" idx="5"/>
          </p:nvPr>
        </p:nvSpPr>
        <p:spPr>
          <a:xfrm>
            <a:off x="3664893" y="3149970"/>
            <a:ext cx="18288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1800">
                <a:solidFill>
                  <a:schemeClr val="accent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1003" name="Google Shape;1003;p24"/>
          <p:cNvSpPr txBox="1">
            <a:spLocks noGrp="1"/>
          </p:cNvSpPr>
          <p:nvPr>
            <p:ph type="subTitle" idx="6"/>
          </p:nvPr>
        </p:nvSpPr>
        <p:spPr>
          <a:xfrm>
            <a:off x="6006037" y="3149970"/>
            <a:ext cx="18288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1800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1004" name="Google Shape;1004;p24"/>
          <p:cNvSpPr txBox="1">
            <a:spLocks noGrp="1"/>
          </p:cNvSpPr>
          <p:nvPr>
            <p:ph type="subTitle" idx="7"/>
          </p:nvPr>
        </p:nvSpPr>
        <p:spPr>
          <a:xfrm>
            <a:off x="1194409" y="2075551"/>
            <a:ext cx="2103000" cy="73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200">
                <a:solidFill>
                  <a:srgbClr val="20124D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1005" name="Google Shape;1005;p24"/>
          <p:cNvSpPr txBox="1">
            <a:spLocks noGrp="1"/>
          </p:cNvSpPr>
          <p:nvPr>
            <p:ph type="subTitle" idx="8"/>
          </p:nvPr>
        </p:nvSpPr>
        <p:spPr>
          <a:xfrm>
            <a:off x="3527793" y="2075545"/>
            <a:ext cx="2103000" cy="73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200">
                <a:solidFill>
                  <a:srgbClr val="20124D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1006" name="Google Shape;1006;p24"/>
          <p:cNvSpPr txBox="1">
            <a:spLocks noGrp="1"/>
          </p:cNvSpPr>
          <p:nvPr>
            <p:ph type="subTitle" idx="9"/>
          </p:nvPr>
        </p:nvSpPr>
        <p:spPr>
          <a:xfrm>
            <a:off x="5868937" y="2075545"/>
            <a:ext cx="2103000" cy="73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200">
                <a:solidFill>
                  <a:srgbClr val="20124D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1007" name="Google Shape;1007;p24"/>
          <p:cNvSpPr txBox="1">
            <a:spLocks noGrp="1"/>
          </p:cNvSpPr>
          <p:nvPr>
            <p:ph type="subTitle" idx="13"/>
          </p:nvPr>
        </p:nvSpPr>
        <p:spPr>
          <a:xfrm>
            <a:off x="1331509" y="1680650"/>
            <a:ext cx="18288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1800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1008" name="Google Shape;1008;p24"/>
          <p:cNvSpPr txBox="1">
            <a:spLocks noGrp="1"/>
          </p:cNvSpPr>
          <p:nvPr>
            <p:ph type="subTitle" idx="14"/>
          </p:nvPr>
        </p:nvSpPr>
        <p:spPr>
          <a:xfrm>
            <a:off x="3664893" y="1680650"/>
            <a:ext cx="18288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1800">
                <a:solidFill>
                  <a:schemeClr val="accen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1009" name="Google Shape;1009;p24"/>
          <p:cNvSpPr txBox="1">
            <a:spLocks noGrp="1"/>
          </p:cNvSpPr>
          <p:nvPr>
            <p:ph type="subTitle" idx="15"/>
          </p:nvPr>
        </p:nvSpPr>
        <p:spPr>
          <a:xfrm>
            <a:off x="6006037" y="1680650"/>
            <a:ext cx="18288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1800">
                <a:solidFill>
                  <a:schemeClr val="accent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1010" name="Google Shape;1010;p24"/>
          <p:cNvSpPr txBox="1">
            <a:spLocks noGrp="1"/>
          </p:cNvSpPr>
          <p:nvPr>
            <p:ph type="title"/>
          </p:nvPr>
        </p:nvSpPr>
        <p:spPr>
          <a:xfrm>
            <a:off x="908790" y="517737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9pPr>
          </a:lstStyle>
          <a:p>
            <a:endParaRPr/>
          </a:p>
        </p:txBody>
      </p:sp>
      <p:sp>
        <p:nvSpPr>
          <p:cNvPr id="1011" name="Google Shape;1011;p24"/>
          <p:cNvSpPr/>
          <p:nvPr/>
        </p:nvSpPr>
        <p:spPr>
          <a:xfrm>
            <a:off x="7913720" y="478129"/>
            <a:ext cx="94380" cy="86557"/>
          </a:xfrm>
          <a:custGeom>
            <a:avLst/>
            <a:gdLst/>
            <a:ahLst/>
            <a:cxnLst/>
            <a:rect l="l" t="t" r="r" b="b"/>
            <a:pathLst>
              <a:path w="941" h="863" extrusionOk="0">
                <a:moveTo>
                  <a:pt x="469" y="1"/>
                </a:moveTo>
                <a:cubicBezTo>
                  <a:pt x="272" y="1"/>
                  <a:pt x="91" y="141"/>
                  <a:pt x="48" y="341"/>
                </a:cubicBezTo>
                <a:cubicBezTo>
                  <a:pt x="1" y="576"/>
                  <a:pt x="148" y="803"/>
                  <a:pt x="379" y="853"/>
                </a:cubicBezTo>
                <a:cubicBezTo>
                  <a:pt x="409" y="860"/>
                  <a:pt x="439" y="863"/>
                  <a:pt x="469" y="863"/>
                </a:cubicBezTo>
                <a:cubicBezTo>
                  <a:pt x="669" y="863"/>
                  <a:pt x="847" y="723"/>
                  <a:pt x="891" y="522"/>
                </a:cubicBezTo>
                <a:cubicBezTo>
                  <a:pt x="941" y="288"/>
                  <a:pt x="791" y="60"/>
                  <a:pt x="559" y="10"/>
                </a:cubicBezTo>
                <a:cubicBezTo>
                  <a:pt x="529" y="4"/>
                  <a:pt x="499" y="1"/>
                  <a:pt x="46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12" name="Google Shape;1012;p24"/>
          <p:cNvGrpSpPr/>
          <p:nvPr/>
        </p:nvGrpSpPr>
        <p:grpSpPr>
          <a:xfrm>
            <a:off x="7970121" y="-679169"/>
            <a:ext cx="2287929" cy="3725209"/>
            <a:chOff x="7970121" y="-679169"/>
            <a:chExt cx="2287929" cy="3725209"/>
          </a:xfrm>
        </p:grpSpPr>
        <p:sp>
          <p:nvSpPr>
            <p:cNvPr id="1013" name="Google Shape;1013;p24"/>
            <p:cNvSpPr/>
            <p:nvPr/>
          </p:nvSpPr>
          <p:spPr>
            <a:xfrm>
              <a:off x="8141194" y="779020"/>
              <a:ext cx="114841" cy="114841"/>
            </a:xfrm>
            <a:custGeom>
              <a:avLst/>
              <a:gdLst/>
              <a:ahLst/>
              <a:cxnLst/>
              <a:rect l="l" t="t" r="r" b="b"/>
              <a:pathLst>
                <a:path w="1145" h="1145" extrusionOk="0">
                  <a:moveTo>
                    <a:pt x="573" y="1"/>
                  </a:moveTo>
                  <a:cubicBezTo>
                    <a:pt x="258" y="1"/>
                    <a:pt x="1" y="255"/>
                    <a:pt x="1" y="573"/>
                  </a:cubicBezTo>
                  <a:cubicBezTo>
                    <a:pt x="1" y="887"/>
                    <a:pt x="258" y="1145"/>
                    <a:pt x="573" y="1145"/>
                  </a:cubicBezTo>
                  <a:cubicBezTo>
                    <a:pt x="891" y="1145"/>
                    <a:pt x="1145" y="887"/>
                    <a:pt x="1145" y="573"/>
                  </a:cubicBezTo>
                  <a:cubicBezTo>
                    <a:pt x="1145" y="255"/>
                    <a:pt x="891" y="1"/>
                    <a:pt x="5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24"/>
            <p:cNvSpPr/>
            <p:nvPr/>
          </p:nvSpPr>
          <p:spPr>
            <a:xfrm>
              <a:off x="7985073" y="1238086"/>
              <a:ext cx="2272976" cy="1807954"/>
            </a:xfrm>
            <a:custGeom>
              <a:avLst/>
              <a:gdLst/>
              <a:ahLst/>
              <a:cxnLst/>
              <a:rect l="l" t="t" r="r" b="b"/>
              <a:pathLst>
                <a:path w="10725" h="8531" extrusionOk="0">
                  <a:moveTo>
                    <a:pt x="5102" y="1"/>
                  </a:moveTo>
                  <a:cubicBezTo>
                    <a:pt x="3336" y="1"/>
                    <a:pt x="1519" y="586"/>
                    <a:pt x="924" y="1918"/>
                  </a:cubicBezTo>
                  <a:cubicBezTo>
                    <a:pt x="1" y="3975"/>
                    <a:pt x="3175" y="5526"/>
                    <a:pt x="4529" y="7329"/>
                  </a:cubicBezTo>
                  <a:cubicBezTo>
                    <a:pt x="5175" y="8186"/>
                    <a:pt x="5888" y="8530"/>
                    <a:pt x="6584" y="8530"/>
                  </a:cubicBezTo>
                  <a:cubicBezTo>
                    <a:pt x="7921" y="8530"/>
                    <a:pt x="9196" y="7249"/>
                    <a:pt x="9801" y="5895"/>
                  </a:cubicBezTo>
                  <a:cubicBezTo>
                    <a:pt x="10725" y="3837"/>
                    <a:pt x="9801" y="1422"/>
                    <a:pt x="7744" y="502"/>
                  </a:cubicBezTo>
                  <a:cubicBezTo>
                    <a:pt x="7018" y="175"/>
                    <a:pt x="6068" y="1"/>
                    <a:pt x="510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15" name="Google Shape;1015;p24"/>
            <p:cNvGrpSpPr/>
            <p:nvPr/>
          </p:nvGrpSpPr>
          <p:grpSpPr>
            <a:xfrm rot="5400000">
              <a:off x="8433777" y="-1142825"/>
              <a:ext cx="1291147" cy="2218459"/>
              <a:chOff x="4895725" y="2485200"/>
              <a:chExt cx="464525" cy="744050"/>
            </a:xfrm>
          </p:grpSpPr>
          <p:sp>
            <p:nvSpPr>
              <p:cNvPr id="1016" name="Google Shape;1016;p24"/>
              <p:cNvSpPr/>
              <p:nvPr/>
            </p:nvSpPr>
            <p:spPr>
              <a:xfrm>
                <a:off x="4896150" y="2564650"/>
                <a:ext cx="407475" cy="415225"/>
              </a:xfrm>
              <a:custGeom>
                <a:avLst/>
                <a:gdLst/>
                <a:ahLst/>
                <a:cxnLst/>
                <a:rect l="l" t="t" r="r" b="b"/>
                <a:pathLst>
                  <a:path w="16299" h="16609" extrusionOk="0">
                    <a:moveTo>
                      <a:pt x="1" y="0"/>
                    </a:moveTo>
                    <a:lnTo>
                      <a:pt x="4" y="314"/>
                    </a:lnTo>
                    <a:lnTo>
                      <a:pt x="6817" y="7128"/>
                    </a:lnTo>
                    <a:lnTo>
                      <a:pt x="6845" y="7155"/>
                    </a:lnTo>
                    <a:lnTo>
                      <a:pt x="6872" y="7182"/>
                    </a:lnTo>
                    <a:lnTo>
                      <a:pt x="14619" y="14928"/>
                    </a:lnTo>
                    <a:lnTo>
                      <a:pt x="14646" y="14956"/>
                    </a:lnTo>
                    <a:lnTo>
                      <a:pt x="16298" y="16609"/>
                    </a:lnTo>
                    <a:cubicBezTo>
                      <a:pt x="16298" y="16506"/>
                      <a:pt x="16298" y="16400"/>
                      <a:pt x="16295" y="16295"/>
                    </a:cubicBezTo>
                    <a:lnTo>
                      <a:pt x="14826" y="14826"/>
                    </a:lnTo>
                    <a:lnTo>
                      <a:pt x="14799" y="14799"/>
                    </a:lnTo>
                    <a:lnTo>
                      <a:pt x="7029" y="7025"/>
                    </a:lnTo>
                    <a:lnTo>
                      <a:pt x="7001" y="6998"/>
                    </a:lnTo>
                    <a:lnTo>
                      <a:pt x="6974" y="697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7" name="Google Shape;1017;p24"/>
              <p:cNvSpPr/>
              <p:nvPr/>
            </p:nvSpPr>
            <p:spPr>
              <a:xfrm>
                <a:off x="4896675" y="2643100"/>
                <a:ext cx="398000" cy="404125"/>
              </a:xfrm>
              <a:custGeom>
                <a:avLst/>
                <a:gdLst/>
                <a:ahLst/>
                <a:cxnLst/>
                <a:rect l="l" t="t" r="r" b="b"/>
                <a:pathLst>
                  <a:path w="15920" h="16165" extrusionOk="0">
                    <a:moveTo>
                      <a:pt x="0" y="0"/>
                    </a:moveTo>
                    <a:lnTo>
                      <a:pt x="0" y="314"/>
                    </a:lnTo>
                    <a:lnTo>
                      <a:pt x="5236" y="5550"/>
                    </a:lnTo>
                    <a:lnTo>
                      <a:pt x="5263" y="5577"/>
                    </a:lnTo>
                    <a:lnTo>
                      <a:pt x="5291" y="5604"/>
                    </a:lnTo>
                    <a:lnTo>
                      <a:pt x="13038" y="13351"/>
                    </a:lnTo>
                    <a:lnTo>
                      <a:pt x="13065" y="13378"/>
                    </a:lnTo>
                    <a:lnTo>
                      <a:pt x="13092" y="13405"/>
                    </a:lnTo>
                    <a:lnTo>
                      <a:pt x="15848" y="16165"/>
                    </a:lnTo>
                    <a:cubicBezTo>
                      <a:pt x="15875" y="16083"/>
                      <a:pt x="15899" y="16005"/>
                      <a:pt x="15920" y="15923"/>
                    </a:cubicBezTo>
                    <a:lnTo>
                      <a:pt x="13245" y="13249"/>
                    </a:lnTo>
                    <a:lnTo>
                      <a:pt x="13218" y="13221"/>
                    </a:lnTo>
                    <a:lnTo>
                      <a:pt x="13194" y="13194"/>
                    </a:lnTo>
                    <a:lnTo>
                      <a:pt x="5447" y="5447"/>
                    </a:lnTo>
                    <a:lnTo>
                      <a:pt x="5420" y="5420"/>
                    </a:lnTo>
                    <a:lnTo>
                      <a:pt x="5393" y="539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8" name="Google Shape;1018;p24"/>
              <p:cNvSpPr/>
              <p:nvPr/>
            </p:nvSpPr>
            <p:spPr>
              <a:xfrm>
                <a:off x="4896400" y="2603925"/>
                <a:ext cx="405100" cy="411800"/>
              </a:xfrm>
              <a:custGeom>
                <a:avLst/>
                <a:gdLst/>
                <a:ahLst/>
                <a:cxnLst/>
                <a:rect l="l" t="t" r="r" b="b"/>
                <a:pathLst>
                  <a:path w="16204" h="16472" extrusionOk="0">
                    <a:moveTo>
                      <a:pt x="0" y="0"/>
                    </a:moveTo>
                    <a:lnTo>
                      <a:pt x="4" y="313"/>
                    </a:lnTo>
                    <a:lnTo>
                      <a:pt x="6054" y="6364"/>
                    </a:lnTo>
                    <a:lnTo>
                      <a:pt x="6082" y="6391"/>
                    </a:lnTo>
                    <a:lnTo>
                      <a:pt x="13829" y="14138"/>
                    </a:lnTo>
                    <a:lnTo>
                      <a:pt x="13856" y="14165"/>
                    </a:lnTo>
                    <a:lnTo>
                      <a:pt x="16162" y="16472"/>
                    </a:lnTo>
                    <a:cubicBezTo>
                      <a:pt x="16176" y="16383"/>
                      <a:pt x="16189" y="16291"/>
                      <a:pt x="16203" y="16199"/>
                    </a:cubicBezTo>
                    <a:lnTo>
                      <a:pt x="14036" y="14036"/>
                    </a:lnTo>
                    <a:lnTo>
                      <a:pt x="14009" y="14008"/>
                    </a:lnTo>
                    <a:lnTo>
                      <a:pt x="13982" y="13981"/>
                    </a:lnTo>
                    <a:lnTo>
                      <a:pt x="6211" y="6207"/>
                    </a:lnTo>
                    <a:lnTo>
                      <a:pt x="6184" y="61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9" name="Google Shape;1019;p24"/>
              <p:cNvSpPr/>
              <p:nvPr/>
            </p:nvSpPr>
            <p:spPr>
              <a:xfrm>
                <a:off x="4898950" y="3035450"/>
                <a:ext cx="189175" cy="190300"/>
              </a:xfrm>
              <a:custGeom>
                <a:avLst/>
                <a:gdLst/>
                <a:ahLst/>
                <a:cxnLst/>
                <a:rect l="l" t="t" r="r" b="b"/>
                <a:pathLst>
                  <a:path w="7567" h="7612" extrusionOk="0">
                    <a:moveTo>
                      <a:pt x="1" y="0"/>
                    </a:moveTo>
                    <a:lnTo>
                      <a:pt x="1" y="314"/>
                    </a:lnTo>
                    <a:lnTo>
                      <a:pt x="5145" y="5458"/>
                    </a:lnTo>
                    <a:lnTo>
                      <a:pt x="5172" y="5486"/>
                    </a:lnTo>
                    <a:lnTo>
                      <a:pt x="5200" y="5513"/>
                    </a:lnTo>
                    <a:lnTo>
                      <a:pt x="7298" y="7612"/>
                    </a:lnTo>
                    <a:cubicBezTo>
                      <a:pt x="7390" y="7598"/>
                      <a:pt x="7479" y="7584"/>
                      <a:pt x="7567" y="7567"/>
                    </a:cubicBezTo>
                    <a:lnTo>
                      <a:pt x="5356" y="5356"/>
                    </a:lnTo>
                    <a:lnTo>
                      <a:pt x="5329" y="5329"/>
                    </a:lnTo>
                    <a:lnTo>
                      <a:pt x="5302" y="5302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0" name="Google Shape;1020;p24"/>
              <p:cNvSpPr/>
              <p:nvPr/>
            </p:nvSpPr>
            <p:spPr>
              <a:xfrm>
                <a:off x="4898025" y="2878500"/>
                <a:ext cx="300475" cy="303725"/>
              </a:xfrm>
              <a:custGeom>
                <a:avLst/>
                <a:gdLst/>
                <a:ahLst/>
                <a:cxnLst/>
                <a:rect l="l" t="t" r="r" b="b"/>
                <a:pathLst>
                  <a:path w="12019" h="12149" extrusionOk="0">
                    <a:moveTo>
                      <a:pt x="0" y="0"/>
                    </a:moveTo>
                    <a:lnTo>
                      <a:pt x="4" y="314"/>
                    </a:lnTo>
                    <a:lnTo>
                      <a:pt x="528" y="841"/>
                    </a:lnTo>
                    <a:lnTo>
                      <a:pt x="556" y="869"/>
                    </a:lnTo>
                    <a:lnTo>
                      <a:pt x="8303" y="8616"/>
                    </a:lnTo>
                    <a:lnTo>
                      <a:pt x="8330" y="8643"/>
                    </a:lnTo>
                    <a:lnTo>
                      <a:pt x="8357" y="8670"/>
                    </a:lnTo>
                    <a:lnTo>
                      <a:pt x="11835" y="12149"/>
                    </a:lnTo>
                    <a:cubicBezTo>
                      <a:pt x="11896" y="12108"/>
                      <a:pt x="11962" y="12063"/>
                      <a:pt x="12019" y="12022"/>
                    </a:cubicBezTo>
                    <a:lnTo>
                      <a:pt x="8514" y="8514"/>
                    </a:lnTo>
                    <a:lnTo>
                      <a:pt x="8487" y="8486"/>
                    </a:lnTo>
                    <a:lnTo>
                      <a:pt x="8459" y="8459"/>
                    </a:lnTo>
                    <a:lnTo>
                      <a:pt x="712" y="712"/>
                    </a:lnTo>
                    <a:lnTo>
                      <a:pt x="685" y="685"/>
                    </a:lnTo>
                    <a:lnTo>
                      <a:pt x="658" y="65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1" name="Google Shape;1021;p24"/>
              <p:cNvSpPr/>
              <p:nvPr/>
            </p:nvSpPr>
            <p:spPr>
              <a:xfrm>
                <a:off x="4897600" y="2800050"/>
                <a:ext cx="341900" cy="345975"/>
              </a:xfrm>
              <a:custGeom>
                <a:avLst/>
                <a:gdLst/>
                <a:ahLst/>
                <a:cxnLst/>
                <a:rect l="l" t="t" r="r" b="b"/>
                <a:pathLst>
                  <a:path w="13676" h="13839" extrusionOk="0">
                    <a:moveTo>
                      <a:pt x="1" y="1"/>
                    </a:moveTo>
                    <a:lnTo>
                      <a:pt x="1" y="314"/>
                    </a:lnTo>
                    <a:lnTo>
                      <a:pt x="2078" y="2392"/>
                    </a:lnTo>
                    <a:lnTo>
                      <a:pt x="2106" y="2419"/>
                    </a:lnTo>
                    <a:lnTo>
                      <a:pt x="2133" y="2446"/>
                    </a:lnTo>
                    <a:lnTo>
                      <a:pt x="9880" y="10193"/>
                    </a:lnTo>
                    <a:lnTo>
                      <a:pt x="9907" y="10221"/>
                    </a:lnTo>
                    <a:lnTo>
                      <a:pt x="13525" y="13839"/>
                    </a:lnTo>
                    <a:cubicBezTo>
                      <a:pt x="13576" y="13787"/>
                      <a:pt x="13627" y="13733"/>
                      <a:pt x="13675" y="13679"/>
                    </a:cubicBezTo>
                    <a:lnTo>
                      <a:pt x="10091" y="10091"/>
                    </a:lnTo>
                    <a:lnTo>
                      <a:pt x="10064" y="10064"/>
                    </a:lnTo>
                    <a:lnTo>
                      <a:pt x="2290" y="2290"/>
                    </a:lnTo>
                    <a:lnTo>
                      <a:pt x="2262" y="2262"/>
                    </a:lnTo>
                    <a:lnTo>
                      <a:pt x="2235" y="2235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2" name="Google Shape;1022;p24"/>
              <p:cNvSpPr/>
              <p:nvPr/>
            </p:nvSpPr>
            <p:spPr>
              <a:xfrm>
                <a:off x="4897100" y="2721600"/>
                <a:ext cx="374750" cy="379700"/>
              </a:xfrm>
              <a:custGeom>
                <a:avLst/>
                <a:gdLst/>
                <a:ahLst/>
                <a:cxnLst/>
                <a:rect l="l" t="t" r="r" b="b"/>
                <a:pathLst>
                  <a:path w="14990" h="15188" extrusionOk="0">
                    <a:moveTo>
                      <a:pt x="0" y="1"/>
                    </a:moveTo>
                    <a:lnTo>
                      <a:pt x="4" y="315"/>
                    </a:lnTo>
                    <a:lnTo>
                      <a:pt x="3659" y="3970"/>
                    </a:lnTo>
                    <a:lnTo>
                      <a:pt x="3686" y="3997"/>
                    </a:lnTo>
                    <a:lnTo>
                      <a:pt x="11460" y="11771"/>
                    </a:lnTo>
                    <a:lnTo>
                      <a:pt x="11488" y="11798"/>
                    </a:lnTo>
                    <a:lnTo>
                      <a:pt x="11515" y="11826"/>
                    </a:lnTo>
                    <a:lnTo>
                      <a:pt x="14877" y="15188"/>
                    </a:lnTo>
                    <a:cubicBezTo>
                      <a:pt x="14914" y="15120"/>
                      <a:pt x="14952" y="15056"/>
                      <a:pt x="14990" y="14991"/>
                    </a:cubicBezTo>
                    <a:lnTo>
                      <a:pt x="11672" y="11669"/>
                    </a:lnTo>
                    <a:lnTo>
                      <a:pt x="11644" y="11642"/>
                    </a:lnTo>
                    <a:lnTo>
                      <a:pt x="11617" y="11614"/>
                    </a:lnTo>
                    <a:lnTo>
                      <a:pt x="3870" y="3867"/>
                    </a:lnTo>
                    <a:lnTo>
                      <a:pt x="3843" y="384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3" name="Google Shape;1023;p24"/>
              <p:cNvSpPr/>
              <p:nvPr/>
            </p:nvSpPr>
            <p:spPr>
              <a:xfrm>
                <a:off x="4898700" y="2996200"/>
                <a:ext cx="220950" cy="222650"/>
              </a:xfrm>
              <a:custGeom>
                <a:avLst/>
                <a:gdLst/>
                <a:ahLst/>
                <a:cxnLst/>
                <a:rect l="l" t="t" r="r" b="b"/>
                <a:pathLst>
                  <a:path w="8838" h="8906" extrusionOk="0">
                    <a:moveTo>
                      <a:pt x="1" y="1"/>
                    </a:moveTo>
                    <a:lnTo>
                      <a:pt x="4" y="314"/>
                    </a:lnTo>
                    <a:lnTo>
                      <a:pt x="5935" y="6248"/>
                    </a:lnTo>
                    <a:lnTo>
                      <a:pt x="5962" y="6276"/>
                    </a:lnTo>
                    <a:lnTo>
                      <a:pt x="5990" y="6303"/>
                    </a:lnTo>
                    <a:lnTo>
                      <a:pt x="8592" y="8905"/>
                    </a:lnTo>
                    <a:cubicBezTo>
                      <a:pt x="8674" y="8882"/>
                      <a:pt x="8756" y="8861"/>
                      <a:pt x="8838" y="8837"/>
                    </a:cubicBezTo>
                    <a:lnTo>
                      <a:pt x="6146" y="6146"/>
                    </a:lnTo>
                    <a:lnTo>
                      <a:pt x="6119" y="6119"/>
                    </a:lnTo>
                    <a:lnTo>
                      <a:pt x="6092" y="609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4" name="Google Shape;1024;p24"/>
              <p:cNvSpPr/>
              <p:nvPr/>
            </p:nvSpPr>
            <p:spPr>
              <a:xfrm>
                <a:off x="4898275" y="2917750"/>
                <a:ext cx="276400" cy="279050"/>
              </a:xfrm>
              <a:custGeom>
                <a:avLst/>
                <a:gdLst/>
                <a:ahLst/>
                <a:cxnLst/>
                <a:rect l="l" t="t" r="r" b="b"/>
                <a:pathLst>
                  <a:path w="11056" h="11162" extrusionOk="0">
                    <a:moveTo>
                      <a:pt x="1" y="1"/>
                    </a:moveTo>
                    <a:lnTo>
                      <a:pt x="1" y="314"/>
                    </a:lnTo>
                    <a:lnTo>
                      <a:pt x="7512" y="7826"/>
                    </a:lnTo>
                    <a:lnTo>
                      <a:pt x="7540" y="7853"/>
                    </a:lnTo>
                    <a:lnTo>
                      <a:pt x="7567" y="7881"/>
                    </a:lnTo>
                    <a:lnTo>
                      <a:pt x="10851" y="11161"/>
                    </a:lnTo>
                    <a:cubicBezTo>
                      <a:pt x="10919" y="11127"/>
                      <a:pt x="10987" y="11093"/>
                      <a:pt x="11056" y="11056"/>
                    </a:cubicBezTo>
                    <a:lnTo>
                      <a:pt x="7724" y="7724"/>
                    </a:lnTo>
                    <a:lnTo>
                      <a:pt x="7696" y="7697"/>
                    </a:lnTo>
                    <a:lnTo>
                      <a:pt x="7669" y="7669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5" name="Google Shape;1025;p24"/>
              <p:cNvSpPr/>
              <p:nvPr/>
            </p:nvSpPr>
            <p:spPr>
              <a:xfrm>
                <a:off x="4897775" y="2839325"/>
                <a:ext cx="322375" cy="325950"/>
              </a:xfrm>
              <a:custGeom>
                <a:avLst/>
                <a:gdLst/>
                <a:ahLst/>
                <a:cxnLst/>
                <a:rect l="l" t="t" r="r" b="b"/>
                <a:pathLst>
                  <a:path w="12895" h="13038" extrusionOk="0">
                    <a:moveTo>
                      <a:pt x="0" y="0"/>
                    </a:moveTo>
                    <a:lnTo>
                      <a:pt x="4" y="314"/>
                    </a:lnTo>
                    <a:lnTo>
                      <a:pt x="1291" y="1601"/>
                    </a:lnTo>
                    <a:lnTo>
                      <a:pt x="1318" y="1628"/>
                    </a:lnTo>
                    <a:lnTo>
                      <a:pt x="1346" y="1656"/>
                    </a:lnTo>
                    <a:lnTo>
                      <a:pt x="9093" y="9403"/>
                    </a:lnTo>
                    <a:lnTo>
                      <a:pt x="9120" y="9430"/>
                    </a:lnTo>
                    <a:lnTo>
                      <a:pt x="12728" y="13037"/>
                    </a:lnTo>
                    <a:cubicBezTo>
                      <a:pt x="12782" y="12990"/>
                      <a:pt x="12840" y="12939"/>
                      <a:pt x="12895" y="12891"/>
                    </a:cubicBezTo>
                    <a:lnTo>
                      <a:pt x="9304" y="9301"/>
                    </a:lnTo>
                    <a:lnTo>
                      <a:pt x="9277" y="9273"/>
                    </a:lnTo>
                    <a:lnTo>
                      <a:pt x="1475" y="1472"/>
                    </a:lnTo>
                    <a:lnTo>
                      <a:pt x="1448" y="144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6" name="Google Shape;1026;p24"/>
              <p:cNvSpPr/>
              <p:nvPr/>
            </p:nvSpPr>
            <p:spPr>
              <a:xfrm>
                <a:off x="4897350" y="2760800"/>
                <a:ext cx="359425" cy="363925"/>
              </a:xfrm>
              <a:custGeom>
                <a:avLst/>
                <a:gdLst/>
                <a:ahLst/>
                <a:cxnLst/>
                <a:rect l="l" t="t" r="r" b="b"/>
                <a:pathLst>
                  <a:path w="14377" h="14557" extrusionOk="0">
                    <a:moveTo>
                      <a:pt x="0" y="0"/>
                    </a:moveTo>
                    <a:lnTo>
                      <a:pt x="0" y="313"/>
                    </a:lnTo>
                    <a:lnTo>
                      <a:pt x="2868" y="3182"/>
                    </a:lnTo>
                    <a:lnTo>
                      <a:pt x="2896" y="3209"/>
                    </a:lnTo>
                    <a:lnTo>
                      <a:pt x="2923" y="3236"/>
                    </a:lnTo>
                    <a:lnTo>
                      <a:pt x="10670" y="10983"/>
                    </a:lnTo>
                    <a:lnTo>
                      <a:pt x="10697" y="11011"/>
                    </a:lnTo>
                    <a:lnTo>
                      <a:pt x="10725" y="11038"/>
                    </a:lnTo>
                    <a:lnTo>
                      <a:pt x="14244" y="14557"/>
                    </a:lnTo>
                    <a:cubicBezTo>
                      <a:pt x="14288" y="14499"/>
                      <a:pt x="14332" y="14438"/>
                      <a:pt x="14376" y="14376"/>
                    </a:cubicBezTo>
                    <a:lnTo>
                      <a:pt x="10881" y="10881"/>
                    </a:lnTo>
                    <a:lnTo>
                      <a:pt x="10854" y="10854"/>
                    </a:lnTo>
                    <a:lnTo>
                      <a:pt x="10827" y="10827"/>
                    </a:lnTo>
                    <a:lnTo>
                      <a:pt x="3080" y="3080"/>
                    </a:lnTo>
                    <a:lnTo>
                      <a:pt x="3052" y="3052"/>
                    </a:lnTo>
                    <a:lnTo>
                      <a:pt x="3025" y="30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7" name="Google Shape;1027;p24"/>
              <p:cNvSpPr/>
              <p:nvPr/>
            </p:nvSpPr>
            <p:spPr>
              <a:xfrm>
                <a:off x="4899375" y="3113900"/>
                <a:ext cx="115000" cy="115000"/>
              </a:xfrm>
              <a:custGeom>
                <a:avLst/>
                <a:gdLst/>
                <a:ahLst/>
                <a:cxnLst/>
                <a:rect l="l" t="t" r="r" b="b"/>
                <a:pathLst>
                  <a:path w="4600" h="4600" extrusionOk="0">
                    <a:moveTo>
                      <a:pt x="1" y="0"/>
                    </a:moveTo>
                    <a:lnTo>
                      <a:pt x="4" y="314"/>
                    </a:lnTo>
                    <a:lnTo>
                      <a:pt x="3568" y="3878"/>
                    </a:lnTo>
                    <a:lnTo>
                      <a:pt x="3595" y="3905"/>
                    </a:lnTo>
                    <a:lnTo>
                      <a:pt x="3622" y="3931"/>
                    </a:lnTo>
                    <a:lnTo>
                      <a:pt x="4266" y="4576"/>
                    </a:lnTo>
                    <a:cubicBezTo>
                      <a:pt x="4378" y="4586"/>
                      <a:pt x="4491" y="4593"/>
                      <a:pt x="4600" y="4599"/>
                    </a:cubicBezTo>
                    <a:lnTo>
                      <a:pt x="3779" y="3779"/>
                    </a:lnTo>
                    <a:lnTo>
                      <a:pt x="3752" y="3751"/>
                    </a:lnTo>
                    <a:lnTo>
                      <a:pt x="3724" y="372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8" name="Google Shape;1028;p24"/>
              <p:cNvSpPr/>
              <p:nvPr/>
            </p:nvSpPr>
            <p:spPr>
              <a:xfrm>
                <a:off x="4899225" y="3074625"/>
                <a:ext cx="154075" cy="154625"/>
              </a:xfrm>
              <a:custGeom>
                <a:avLst/>
                <a:gdLst/>
                <a:ahLst/>
                <a:cxnLst/>
                <a:rect l="l" t="t" r="r" b="b"/>
                <a:pathLst>
                  <a:path w="6163" h="6185" extrusionOk="0">
                    <a:moveTo>
                      <a:pt x="0" y="1"/>
                    </a:moveTo>
                    <a:lnTo>
                      <a:pt x="0" y="318"/>
                    </a:lnTo>
                    <a:lnTo>
                      <a:pt x="4354" y="4672"/>
                    </a:lnTo>
                    <a:lnTo>
                      <a:pt x="4381" y="4699"/>
                    </a:lnTo>
                    <a:lnTo>
                      <a:pt x="5870" y="6184"/>
                    </a:lnTo>
                    <a:cubicBezTo>
                      <a:pt x="5969" y="6180"/>
                      <a:pt x="6064" y="6174"/>
                      <a:pt x="6163" y="6167"/>
                    </a:cubicBezTo>
                    <a:lnTo>
                      <a:pt x="4565" y="4570"/>
                    </a:lnTo>
                    <a:lnTo>
                      <a:pt x="4538" y="454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9" name="Google Shape;1029;p24"/>
              <p:cNvSpPr/>
              <p:nvPr/>
            </p:nvSpPr>
            <p:spPr>
              <a:xfrm>
                <a:off x="5198925" y="2485200"/>
                <a:ext cx="135175" cy="131750"/>
              </a:xfrm>
              <a:custGeom>
                <a:avLst/>
                <a:gdLst/>
                <a:ahLst/>
                <a:cxnLst/>
                <a:rect l="l" t="t" r="r" b="b"/>
                <a:pathLst>
                  <a:path w="5407" h="5270" extrusionOk="0">
                    <a:moveTo>
                      <a:pt x="0" y="0"/>
                    </a:moveTo>
                    <a:lnTo>
                      <a:pt x="2508" y="2507"/>
                    </a:lnTo>
                    <a:lnTo>
                      <a:pt x="2535" y="2535"/>
                    </a:lnTo>
                    <a:lnTo>
                      <a:pt x="2562" y="2562"/>
                    </a:lnTo>
                    <a:lnTo>
                      <a:pt x="5270" y="5270"/>
                    </a:lnTo>
                    <a:cubicBezTo>
                      <a:pt x="5315" y="5213"/>
                      <a:pt x="5363" y="5155"/>
                      <a:pt x="5407" y="5093"/>
                    </a:cubicBezTo>
                    <a:lnTo>
                      <a:pt x="2715" y="2405"/>
                    </a:lnTo>
                    <a:lnTo>
                      <a:pt x="2688" y="2378"/>
                    </a:lnTo>
                    <a:lnTo>
                      <a:pt x="2661" y="2351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0" name="Google Shape;1030;p24"/>
              <p:cNvSpPr/>
              <p:nvPr/>
            </p:nvSpPr>
            <p:spPr>
              <a:xfrm>
                <a:off x="5159925" y="2485200"/>
                <a:ext cx="156300" cy="152550"/>
              </a:xfrm>
              <a:custGeom>
                <a:avLst/>
                <a:gdLst/>
                <a:ahLst/>
                <a:cxnLst/>
                <a:rect l="l" t="t" r="r" b="b"/>
                <a:pathLst>
                  <a:path w="6252" h="6102" extrusionOk="0">
                    <a:moveTo>
                      <a:pt x="0" y="0"/>
                    </a:moveTo>
                    <a:lnTo>
                      <a:pt x="3288" y="3287"/>
                    </a:lnTo>
                    <a:lnTo>
                      <a:pt x="3315" y="3315"/>
                    </a:lnTo>
                    <a:lnTo>
                      <a:pt x="6101" y="6101"/>
                    </a:lnTo>
                    <a:cubicBezTo>
                      <a:pt x="6153" y="6047"/>
                      <a:pt x="6203" y="5996"/>
                      <a:pt x="6252" y="5941"/>
                    </a:cubicBezTo>
                    <a:lnTo>
                      <a:pt x="3495" y="3185"/>
                    </a:lnTo>
                    <a:lnTo>
                      <a:pt x="3468" y="3158"/>
                    </a:lnTo>
                    <a:lnTo>
                      <a:pt x="3441" y="313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1" name="Google Shape;1031;p24"/>
              <p:cNvSpPr/>
              <p:nvPr/>
            </p:nvSpPr>
            <p:spPr>
              <a:xfrm>
                <a:off x="5003900" y="2485200"/>
                <a:ext cx="246225" cy="244175"/>
              </a:xfrm>
              <a:custGeom>
                <a:avLst/>
                <a:gdLst/>
                <a:ahLst/>
                <a:cxnLst/>
                <a:rect l="l" t="t" r="r" b="b"/>
                <a:pathLst>
                  <a:path w="9849" h="9767" extrusionOk="0">
                    <a:moveTo>
                      <a:pt x="0" y="0"/>
                    </a:moveTo>
                    <a:lnTo>
                      <a:pt x="6435" y="6432"/>
                    </a:lnTo>
                    <a:lnTo>
                      <a:pt x="6463" y="6460"/>
                    </a:lnTo>
                    <a:lnTo>
                      <a:pt x="9771" y="9767"/>
                    </a:lnTo>
                    <a:cubicBezTo>
                      <a:pt x="9791" y="9689"/>
                      <a:pt x="9821" y="9611"/>
                      <a:pt x="9848" y="9535"/>
                    </a:cubicBezTo>
                    <a:lnTo>
                      <a:pt x="6592" y="6279"/>
                    </a:lnTo>
                    <a:lnTo>
                      <a:pt x="6565" y="625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2" name="Google Shape;1032;p24"/>
              <p:cNvSpPr/>
              <p:nvPr/>
            </p:nvSpPr>
            <p:spPr>
              <a:xfrm>
                <a:off x="4898450" y="2956950"/>
                <a:ext cx="249900" cy="2521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10087" extrusionOk="0">
                    <a:moveTo>
                      <a:pt x="0" y="0"/>
                    </a:moveTo>
                    <a:lnTo>
                      <a:pt x="4" y="316"/>
                    </a:lnTo>
                    <a:lnTo>
                      <a:pt x="6753" y="7065"/>
                    </a:lnTo>
                    <a:lnTo>
                      <a:pt x="6780" y="7093"/>
                    </a:lnTo>
                    <a:lnTo>
                      <a:pt x="9774" y="10087"/>
                    </a:lnTo>
                    <a:cubicBezTo>
                      <a:pt x="9849" y="10057"/>
                      <a:pt x="9921" y="10026"/>
                      <a:pt x="9996" y="9995"/>
                    </a:cubicBezTo>
                    <a:lnTo>
                      <a:pt x="6909" y="6909"/>
                    </a:lnTo>
                    <a:lnTo>
                      <a:pt x="6882" y="68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3" name="Google Shape;1033;p24"/>
              <p:cNvSpPr/>
              <p:nvPr/>
            </p:nvSpPr>
            <p:spPr>
              <a:xfrm>
                <a:off x="4896825" y="2682350"/>
                <a:ext cx="387800" cy="393175"/>
              </a:xfrm>
              <a:custGeom>
                <a:avLst/>
                <a:gdLst/>
                <a:ahLst/>
                <a:cxnLst/>
                <a:rect l="l" t="t" r="r" b="b"/>
                <a:pathLst>
                  <a:path w="15512" h="15727" extrusionOk="0">
                    <a:moveTo>
                      <a:pt x="1" y="0"/>
                    </a:moveTo>
                    <a:lnTo>
                      <a:pt x="4" y="314"/>
                    </a:lnTo>
                    <a:lnTo>
                      <a:pt x="4450" y="4760"/>
                    </a:lnTo>
                    <a:lnTo>
                      <a:pt x="4477" y="4787"/>
                    </a:lnTo>
                    <a:lnTo>
                      <a:pt x="12279" y="12588"/>
                    </a:lnTo>
                    <a:lnTo>
                      <a:pt x="12306" y="12616"/>
                    </a:lnTo>
                    <a:lnTo>
                      <a:pt x="15416" y="15726"/>
                    </a:lnTo>
                    <a:cubicBezTo>
                      <a:pt x="15450" y="15654"/>
                      <a:pt x="15480" y="15583"/>
                      <a:pt x="15512" y="15511"/>
                    </a:cubicBezTo>
                    <a:lnTo>
                      <a:pt x="12435" y="12432"/>
                    </a:lnTo>
                    <a:lnTo>
                      <a:pt x="12408" y="12404"/>
                    </a:lnTo>
                    <a:lnTo>
                      <a:pt x="4661" y="4657"/>
                    </a:lnTo>
                    <a:lnTo>
                      <a:pt x="4634" y="463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4" name="Google Shape;1034;p24"/>
              <p:cNvSpPr/>
              <p:nvPr/>
            </p:nvSpPr>
            <p:spPr>
              <a:xfrm>
                <a:off x="4899900" y="3192325"/>
                <a:ext cx="14925" cy="15025"/>
              </a:xfrm>
              <a:custGeom>
                <a:avLst/>
                <a:gdLst/>
                <a:ahLst/>
                <a:cxnLst/>
                <a:rect l="l" t="t" r="r" b="b"/>
                <a:pathLst>
                  <a:path w="597" h="601" extrusionOk="0">
                    <a:moveTo>
                      <a:pt x="0" y="1"/>
                    </a:moveTo>
                    <a:lnTo>
                      <a:pt x="0" y="315"/>
                    </a:lnTo>
                    <a:lnTo>
                      <a:pt x="65" y="382"/>
                    </a:lnTo>
                    <a:cubicBezTo>
                      <a:pt x="242" y="458"/>
                      <a:pt x="420" y="532"/>
                      <a:pt x="596" y="601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5" name="Google Shape;1035;p24"/>
              <p:cNvSpPr/>
              <p:nvPr/>
            </p:nvSpPr>
            <p:spPr>
              <a:xfrm>
                <a:off x="4899650" y="3153175"/>
                <a:ext cx="70125" cy="70100"/>
              </a:xfrm>
              <a:custGeom>
                <a:avLst/>
                <a:gdLst/>
                <a:ahLst/>
                <a:cxnLst/>
                <a:rect l="l" t="t" r="r" b="b"/>
                <a:pathLst>
                  <a:path w="2805" h="2804" extrusionOk="0">
                    <a:moveTo>
                      <a:pt x="0" y="0"/>
                    </a:moveTo>
                    <a:lnTo>
                      <a:pt x="0" y="313"/>
                    </a:lnTo>
                    <a:lnTo>
                      <a:pt x="2405" y="2715"/>
                    </a:lnTo>
                    <a:cubicBezTo>
                      <a:pt x="2538" y="2746"/>
                      <a:pt x="2671" y="2777"/>
                      <a:pt x="2804" y="2804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6" name="Google Shape;1036;p24"/>
              <p:cNvSpPr/>
              <p:nvPr/>
            </p:nvSpPr>
            <p:spPr>
              <a:xfrm>
                <a:off x="5276925" y="2485200"/>
                <a:ext cx="83325" cy="81775"/>
              </a:xfrm>
              <a:custGeom>
                <a:avLst/>
                <a:gdLst/>
                <a:ahLst/>
                <a:cxnLst/>
                <a:rect l="l" t="t" r="r" b="b"/>
                <a:pathLst>
                  <a:path w="3333" h="3271" extrusionOk="0">
                    <a:moveTo>
                      <a:pt x="1" y="0"/>
                    </a:moveTo>
                    <a:lnTo>
                      <a:pt x="975" y="974"/>
                    </a:lnTo>
                    <a:lnTo>
                      <a:pt x="1002" y="1002"/>
                    </a:lnTo>
                    <a:lnTo>
                      <a:pt x="3271" y="3271"/>
                    </a:lnTo>
                    <a:cubicBezTo>
                      <a:pt x="3295" y="3189"/>
                      <a:pt x="3315" y="3103"/>
                      <a:pt x="3333" y="3021"/>
                    </a:cubicBezTo>
                    <a:lnTo>
                      <a:pt x="1128" y="818"/>
                    </a:lnTo>
                    <a:lnTo>
                      <a:pt x="1101" y="790"/>
                    </a:lnTo>
                    <a:lnTo>
                      <a:pt x="311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7" name="Google Shape;1037;p24"/>
              <p:cNvSpPr/>
              <p:nvPr/>
            </p:nvSpPr>
            <p:spPr>
              <a:xfrm>
                <a:off x="5237925" y="2485200"/>
                <a:ext cx="111600" cy="108875"/>
              </a:xfrm>
              <a:custGeom>
                <a:avLst/>
                <a:gdLst/>
                <a:ahLst/>
                <a:cxnLst/>
                <a:rect l="l" t="t" r="r" b="b"/>
                <a:pathLst>
                  <a:path w="4464" h="4355" extrusionOk="0">
                    <a:moveTo>
                      <a:pt x="1" y="0"/>
                    </a:moveTo>
                    <a:lnTo>
                      <a:pt x="1755" y="1754"/>
                    </a:lnTo>
                    <a:lnTo>
                      <a:pt x="1782" y="1782"/>
                    </a:lnTo>
                    <a:lnTo>
                      <a:pt x="4355" y="4354"/>
                    </a:lnTo>
                    <a:cubicBezTo>
                      <a:pt x="4391" y="4285"/>
                      <a:pt x="4426" y="4218"/>
                      <a:pt x="4463" y="4150"/>
                    </a:cubicBezTo>
                    <a:lnTo>
                      <a:pt x="1908" y="1598"/>
                    </a:lnTo>
                    <a:lnTo>
                      <a:pt x="1885" y="1570"/>
                    </a:lnTo>
                    <a:lnTo>
                      <a:pt x="1881" y="1570"/>
                    </a:lnTo>
                    <a:lnTo>
                      <a:pt x="311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8" name="Google Shape;1038;p24"/>
              <p:cNvSpPr/>
              <p:nvPr/>
            </p:nvSpPr>
            <p:spPr>
              <a:xfrm>
                <a:off x="5120925" y="2485200"/>
                <a:ext cx="176475" cy="172750"/>
              </a:xfrm>
              <a:custGeom>
                <a:avLst/>
                <a:gdLst/>
                <a:ahLst/>
                <a:cxnLst/>
                <a:rect l="l" t="t" r="r" b="b"/>
                <a:pathLst>
                  <a:path w="7059" h="6910" extrusionOk="0">
                    <a:moveTo>
                      <a:pt x="0" y="0"/>
                    </a:moveTo>
                    <a:lnTo>
                      <a:pt x="4068" y="4068"/>
                    </a:lnTo>
                    <a:lnTo>
                      <a:pt x="4095" y="4092"/>
                    </a:lnTo>
                    <a:lnTo>
                      <a:pt x="4122" y="4119"/>
                    </a:lnTo>
                    <a:lnTo>
                      <a:pt x="6909" y="6909"/>
                    </a:lnTo>
                    <a:cubicBezTo>
                      <a:pt x="6960" y="6854"/>
                      <a:pt x="7011" y="6800"/>
                      <a:pt x="7059" y="6746"/>
                    </a:cubicBezTo>
                    <a:lnTo>
                      <a:pt x="4275" y="3966"/>
                    </a:lnTo>
                    <a:lnTo>
                      <a:pt x="4248" y="3938"/>
                    </a:lnTo>
                    <a:lnTo>
                      <a:pt x="4224" y="391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9" name="Google Shape;1039;p24"/>
              <p:cNvSpPr/>
              <p:nvPr/>
            </p:nvSpPr>
            <p:spPr>
              <a:xfrm>
                <a:off x="4964875" y="2485200"/>
                <a:ext cx="279450" cy="279450"/>
              </a:xfrm>
              <a:custGeom>
                <a:avLst/>
                <a:gdLst/>
                <a:ahLst/>
                <a:cxnLst/>
                <a:rect l="l" t="t" r="r" b="b"/>
                <a:pathLst>
                  <a:path w="11178" h="11178" extrusionOk="0">
                    <a:moveTo>
                      <a:pt x="0" y="0"/>
                    </a:moveTo>
                    <a:lnTo>
                      <a:pt x="7189" y="7185"/>
                    </a:lnTo>
                    <a:lnTo>
                      <a:pt x="7216" y="7212"/>
                    </a:lnTo>
                    <a:lnTo>
                      <a:pt x="7244" y="7240"/>
                    </a:lnTo>
                    <a:lnTo>
                      <a:pt x="11178" y="11177"/>
                    </a:lnTo>
                    <a:cubicBezTo>
                      <a:pt x="11175" y="11072"/>
                      <a:pt x="11175" y="10966"/>
                      <a:pt x="11178" y="10861"/>
                    </a:cubicBezTo>
                    <a:lnTo>
                      <a:pt x="7400" y="7086"/>
                    </a:lnTo>
                    <a:lnTo>
                      <a:pt x="7373" y="7059"/>
                    </a:lnTo>
                    <a:lnTo>
                      <a:pt x="7346" y="7032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0" name="Google Shape;1040;p24"/>
              <p:cNvSpPr/>
              <p:nvPr/>
            </p:nvSpPr>
            <p:spPr>
              <a:xfrm>
                <a:off x="5042900" y="2485200"/>
                <a:ext cx="219750" cy="216850"/>
              </a:xfrm>
              <a:custGeom>
                <a:avLst/>
                <a:gdLst/>
                <a:ahLst/>
                <a:cxnLst/>
                <a:rect l="l" t="t" r="r" b="b"/>
                <a:pathLst>
                  <a:path w="8790" h="8674" extrusionOk="0">
                    <a:moveTo>
                      <a:pt x="0" y="0"/>
                    </a:moveTo>
                    <a:lnTo>
                      <a:pt x="5628" y="5625"/>
                    </a:lnTo>
                    <a:lnTo>
                      <a:pt x="5656" y="5652"/>
                    </a:lnTo>
                    <a:lnTo>
                      <a:pt x="5683" y="5679"/>
                    </a:lnTo>
                    <a:lnTo>
                      <a:pt x="8677" y="8674"/>
                    </a:lnTo>
                    <a:cubicBezTo>
                      <a:pt x="8714" y="8609"/>
                      <a:pt x="8749" y="8540"/>
                      <a:pt x="8790" y="8476"/>
                    </a:cubicBezTo>
                    <a:lnTo>
                      <a:pt x="5840" y="5526"/>
                    </a:lnTo>
                    <a:lnTo>
                      <a:pt x="5812" y="5499"/>
                    </a:lnTo>
                    <a:lnTo>
                      <a:pt x="5785" y="547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1" name="Google Shape;1041;p24"/>
              <p:cNvSpPr/>
              <p:nvPr/>
            </p:nvSpPr>
            <p:spPr>
              <a:xfrm>
                <a:off x="4895975" y="2525375"/>
                <a:ext cx="403625" cy="411475"/>
              </a:xfrm>
              <a:custGeom>
                <a:avLst/>
                <a:gdLst/>
                <a:ahLst/>
                <a:cxnLst/>
                <a:rect l="l" t="t" r="r" b="b"/>
                <a:pathLst>
                  <a:path w="16145" h="16459" extrusionOk="0">
                    <a:moveTo>
                      <a:pt x="0" y="1"/>
                    </a:moveTo>
                    <a:lnTo>
                      <a:pt x="0" y="32"/>
                    </a:lnTo>
                    <a:lnTo>
                      <a:pt x="0" y="318"/>
                    </a:lnTo>
                    <a:lnTo>
                      <a:pt x="7604" y="7919"/>
                    </a:lnTo>
                    <a:lnTo>
                      <a:pt x="7632" y="7946"/>
                    </a:lnTo>
                    <a:lnTo>
                      <a:pt x="7659" y="7973"/>
                    </a:lnTo>
                    <a:lnTo>
                      <a:pt x="15406" y="15719"/>
                    </a:lnTo>
                    <a:lnTo>
                      <a:pt x="15433" y="15747"/>
                    </a:lnTo>
                    <a:lnTo>
                      <a:pt x="15460" y="15774"/>
                    </a:lnTo>
                    <a:lnTo>
                      <a:pt x="16145" y="16458"/>
                    </a:lnTo>
                    <a:cubicBezTo>
                      <a:pt x="16118" y="16326"/>
                      <a:pt x="16087" y="16189"/>
                      <a:pt x="16053" y="16057"/>
                    </a:cubicBezTo>
                    <a:lnTo>
                      <a:pt x="15613" y="15617"/>
                    </a:lnTo>
                    <a:lnTo>
                      <a:pt x="15586" y="15590"/>
                    </a:lnTo>
                    <a:lnTo>
                      <a:pt x="15559" y="15563"/>
                    </a:lnTo>
                    <a:lnTo>
                      <a:pt x="7816" y="7816"/>
                    </a:lnTo>
                    <a:lnTo>
                      <a:pt x="7788" y="7789"/>
                    </a:lnTo>
                    <a:lnTo>
                      <a:pt x="7761" y="7762"/>
                    </a:lnTo>
                    <a:lnTo>
                      <a:pt x="14" y="18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2" name="Google Shape;1042;p24"/>
              <p:cNvSpPr/>
              <p:nvPr/>
            </p:nvSpPr>
            <p:spPr>
              <a:xfrm>
                <a:off x="5081900" y="2485200"/>
                <a:ext cx="197175" cy="193700"/>
              </a:xfrm>
              <a:custGeom>
                <a:avLst/>
                <a:gdLst/>
                <a:ahLst/>
                <a:cxnLst/>
                <a:rect l="l" t="t" r="r" b="b"/>
                <a:pathLst>
                  <a:path w="7887" h="7748" extrusionOk="0">
                    <a:moveTo>
                      <a:pt x="0" y="0"/>
                    </a:moveTo>
                    <a:lnTo>
                      <a:pt x="4848" y="4845"/>
                    </a:lnTo>
                    <a:lnTo>
                      <a:pt x="4876" y="4872"/>
                    </a:lnTo>
                    <a:lnTo>
                      <a:pt x="4903" y="4899"/>
                    </a:lnTo>
                    <a:lnTo>
                      <a:pt x="7747" y="7747"/>
                    </a:lnTo>
                    <a:cubicBezTo>
                      <a:pt x="7795" y="7689"/>
                      <a:pt x="7840" y="7631"/>
                      <a:pt x="7887" y="7573"/>
                    </a:cubicBezTo>
                    <a:lnTo>
                      <a:pt x="5056" y="4746"/>
                    </a:lnTo>
                    <a:lnTo>
                      <a:pt x="5032" y="4718"/>
                    </a:lnTo>
                    <a:lnTo>
                      <a:pt x="5005" y="4691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3" name="Google Shape;1043;p24"/>
              <p:cNvSpPr/>
              <p:nvPr/>
            </p:nvSpPr>
            <p:spPr>
              <a:xfrm>
                <a:off x="4895725" y="2486225"/>
                <a:ext cx="384475" cy="392300"/>
              </a:xfrm>
              <a:custGeom>
                <a:avLst/>
                <a:gdLst/>
                <a:ahLst/>
                <a:cxnLst/>
                <a:rect l="l" t="t" r="r" b="b"/>
                <a:pathLst>
                  <a:path w="15379" h="15692" extrusionOk="0">
                    <a:moveTo>
                      <a:pt x="1" y="0"/>
                    </a:moveTo>
                    <a:lnTo>
                      <a:pt x="4" y="313"/>
                    </a:lnTo>
                    <a:lnTo>
                      <a:pt x="620" y="933"/>
                    </a:lnTo>
                    <a:lnTo>
                      <a:pt x="648" y="961"/>
                    </a:lnTo>
                    <a:lnTo>
                      <a:pt x="8395" y="8704"/>
                    </a:lnTo>
                    <a:lnTo>
                      <a:pt x="8422" y="8732"/>
                    </a:lnTo>
                    <a:lnTo>
                      <a:pt x="8449" y="8759"/>
                    </a:lnTo>
                    <a:lnTo>
                      <a:pt x="15378" y="15691"/>
                    </a:lnTo>
                    <a:cubicBezTo>
                      <a:pt x="15300" y="15507"/>
                      <a:pt x="15222" y="15323"/>
                      <a:pt x="15140" y="15139"/>
                    </a:cubicBezTo>
                    <a:lnTo>
                      <a:pt x="8606" y="8602"/>
                    </a:lnTo>
                    <a:lnTo>
                      <a:pt x="8579" y="8578"/>
                    </a:lnTo>
                    <a:lnTo>
                      <a:pt x="8551" y="8551"/>
                    </a:lnTo>
                    <a:lnTo>
                      <a:pt x="804" y="804"/>
                    </a:lnTo>
                    <a:lnTo>
                      <a:pt x="777" y="777"/>
                    </a:lnTo>
                    <a:lnTo>
                      <a:pt x="750" y="749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4" name="Google Shape;1044;p24"/>
              <p:cNvSpPr/>
              <p:nvPr/>
            </p:nvSpPr>
            <p:spPr>
              <a:xfrm>
                <a:off x="4925875" y="2485200"/>
                <a:ext cx="327650" cy="327575"/>
              </a:xfrm>
              <a:custGeom>
                <a:avLst/>
                <a:gdLst/>
                <a:ahLst/>
                <a:cxnLst/>
                <a:rect l="l" t="t" r="r" b="b"/>
                <a:pathLst>
                  <a:path w="13106" h="13103" extrusionOk="0">
                    <a:moveTo>
                      <a:pt x="0" y="0"/>
                    </a:moveTo>
                    <a:lnTo>
                      <a:pt x="167" y="167"/>
                    </a:lnTo>
                    <a:lnTo>
                      <a:pt x="194" y="194"/>
                    </a:lnTo>
                    <a:lnTo>
                      <a:pt x="222" y="221"/>
                    </a:lnTo>
                    <a:lnTo>
                      <a:pt x="7969" y="7965"/>
                    </a:lnTo>
                    <a:lnTo>
                      <a:pt x="7996" y="7993"/>
                    </a:lnTo>
                    <a:lnTo>
                      <a:pt x="13106" y="13103"/>
                    </a:lnTo>
                    <a:cubicBezTo>
                      <a:pt x="13059" y="12955"/>
                      <a:pt x="13018" y="12809"/>
                      <a:pt x="12977" y="12663"/>
                    </a:cubicBezTo>
                    <a:lnTo>
                      <a:pt x="8180" y="7866"/>
                    </a:lnTo>
                    <a:lnTo>
                      <a:pt x="8153" y="7839"/>
                    </a:lnTo>
                    <a:lnTo>
                      <a:pt x="378" y="65"/>
                    </a:lnTo>
                    <a:lnTo>
                      <a:pt x="351" y="37"/>
                    </a:lnTo>
                    <a:lnTo>
                      <a:pt x="324" y="10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045" name="Google Shape;1045;p24"/>
          <p:cNvGrpSpPr/>
          <p:nvPr/>
        </p:nvGrpSpPr>
        <p:grpSpPr>
          <a:xfrm>
            <a:off x="-475512" y="3461619"/>
            <a:ext cx="1967899" cy="1878339"/>
            <a:chOff x="-475512" y="3461619"/>
            <a:chExt cx="1967899" cy="1878339"/>
          </a:xfrm>
        </p:grpSpPr>
        <p:sp>
          <p:nvSpPr>
            <p:cNvPr id="1046" name="Google Shape;1046;p24"/>
            <p:cNvSpPr/>
            <p:nvPr/>
          </p:nvSpPr>
          <p:spPr>
            <a:xfrm rot="4590804">
              <a:off x="-440975" y="4203758"/>
              <a:ext cx="971589" cy="837154"/>
            </a:xfrm>
            <a:custGeom>
              <a:avLst/>
              <a:gdLst/>
              <a:ahLst/>
              <a:cxnLst/>
              <a:rect l="l" t="t" r="r" b="b"/>
              <a:pathLst>
                <a:path w="7513" h="4982" extrusionOk="0">
                  <a:moveTo>
                    <a:pt x="5336" y="1"/>
                  </a:moveTo>
                  <a:cubicBezTo>
                    <a:pt x="4958" y="1"/>
                    <a:pt x="4536" y="111"/>
                    <a:pt x="4071" y="365"/>
                  </a:cubicBezTo>
                  <a:cubicBezTo>
                    <a:pt x="2643" y="1148"/>
                    <a:pt x="0" y="1429"/>
                    <a:pt x="107" y="2807"/>
                  </a:cubicBezTo>
                  <a:cubicBezTo>
                    <a:pt x="207" y="4095"/>
                    <a:pt x="2519" y="4981"/>
                    <a:pt x="4201" y="4981"/>
                  </a:cubicBezTo>
                  <a:cubicBezTo>
                    <a:pt x="4319" y="4981"/>
                    <a:pt x="4429" y="4975"/>
                    <a:pt x="4539" y="4968"/>
                  </a:cubicBezTo>
                  <a:cubicBezTo>
                    <a:pt x="6228" y="4834"/>
                    <a:pt x="7513" y="3610"/>
                    <a:pt x="7403" y="2235"/>
                  </a:cubicBezTo>
                  <a:cubicBezTo>
                    <a:pt x="7323" y="1178"/>
                    <a:pt x="6577" y="1"/>
                    <a:pt x="5336" y="1"/>
                  </a:cubicBez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24"/>
            <p:cNvSpPr/>
            <p:nvPr/>
          </p:nvSpPr>
          <p:spPr>
            <a:xfrm>
              <a:off x="-272122" y="4502808"/>
              <a:ext cx="971581" cy="837150"/>
            </a:xfrm>
            <a:custGeom>
              <a:avLst/>
              <a:gdLst/>
              <a:ahLst/>
              <a:cxnLst/>
              <a:rect l="l" t="t" r="r" b="b"/>
              <a:pathLst>
                <a:path w="7513" h="4982" extrusionOk="0">
                  <a:moveTo>
                    <a:pt x="5336" y="1"/>
                  </a:moveTo>
                  <a:cubicBezTo>
                    <a:pt x="4958" y="1"/>
                    <a:pt x="4536" y="111"/>
                    <a:pt x="4071" y="365"/>
                  </a:cubicBezTo>
                  <a:cubicBezTo>
                    <a:pt x="2643" y="1148"/>
                    <a:pt x="0" y="1429"/>
                    <a:pt x="107" y="2807"/>
                  </a:cubicBezTo>
                  <a:cubicBezTo>
                    <a:pt x="207" y="4095"/>
                    <a:pt x="2519" y="4981"/>
                    <a:pt x="4201" y="4981"/>
                  </a:cubicBezTo>
                  <a:cubicBezTo>
                    <a:pt x="4319" y="4981"/>
                    <a:pt x="4429" y="4975"/>
                    <a:pt x="4539" y="4968"/>
                  </a:cubicBezTo>
                  <a:cubicBezTo>
                    <a:pt x="6228" y="4834"/>
                    <a:pt x="7513" y="3610"/>
                    <a:pt x="7403" y="2235"/>
                  </a:cubicBezTo>
                  <a:cubicBezTo>
                    <a:pt x="7323" y="1178"/>
                    <a:pt x="6577" y="1"/>
                    <a:pt x="53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48" name="Google Shape;1048;p24"/>
            <p:cNvGrpSpPr/>
            <p:nvPr/>
          </p:nvGrpSpPr>
          <p:grpSpPr>
            <a:xfrm rot="-5400000">
              <a:off x="-294075" y="3483559"/>
              <a:ext cx="1808401" cy="1764522"/>
              <a:chOff x="2024475" y="4433550"/>
              <a:chExt cx="623350" cy="608225"/>
            </a:xfrm>
          </p:grpSpPr>
          <p:sp>
            <p:nvSpPr>
              <p:cNvPr id="1049" name="Google Shape;1049;p24"/>
              <p:cNvSpPr/>
              <p:nvPr/>
            </p:nvSpPr>
            <p:spPr>
              <a:xfrm>
                <a:off x="2637250" y="4451875"/>
                <a:ext cx="7875" cy="4200"/>
              </a:xfrm>
              <a:custGeom>
                <a:avLst/>
                <a:gdLst/>
                <a:ahLst/>
                <a:cxnLst/>
                <a:rect l="l" t="t" r="r" b="b"/>
                <a:pathLst>
                  <a:path w="315" h="168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24" y="96"/>
                      <a:pt x="106" y="167"/>
                      <a:pt x="208" y="167"/>
                    </a:cubicBezTo>
                    <a:cubicBezTo>
                      <a:pt x="246" y="167"/>
                      <a:pt x="283" y="154"/>
                      <a:pt x="314" y="137"/>
                    </a:cubicBezTo>
                    <a:cubicBezTo>
                      <a:pt x="297" y="93"/>
                      <a:pt x="283" y="52"/>
                      <a:pt x="263" y="8"/>
                    </a:cubicBezTo>
                    <a:lnTo>
                      <a:pt x="208" y="8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" name="Google Shape;1050;p24"/>
              <p:cNvSpPr/>
              <p:nvPr/>
            </p:nvSpPr>
            <p:spPr>
              <a:xfrm>
                <a:off x="2619025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3" y="337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1" name="Google Shape;1051;p24"/>
              <p:cNvSpPr/>
              <p:nvPr/>
            </p:nvSpPr>
            <p:spPr>
              <a:xfrm>
                <a:off x="2619025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1" y="99"/>
                      <a:pt x="1" y="218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8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2" name="Google Shape;1052;p24"/>
              <p:cNvSpPr/>
              <p:nvPr/>
            </p:nvSpPr>
            <p:spPr>
              <a:xfrm>
                <a:off x="2637000" y="4481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96"/>
                      <a:pt x="0" y="215"/>
                    </a:cubicBezTo>
                    <a:cubicBezTo>
                      <a:pt x="0" y="334"/>
                      <a:pt x="99" y="433"/>
                      <a:pt x="218" y="433"/>
                    </a:cubicBezTo>
                    <a:cubicBezTo>
                      <a:pt x="337" y="433"/>
                      <a:pt x="433" y="334"/>
                      <a:pt x="433" y="215"/>
                    </a:cubicBezTo>
                    <a:cubicBezTo>
                      <a:pt x="433" y="96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3" name="Google Shape;1053;p24"/>
              <p:cNvSpPr/>
              <p:nvPr/>
            </p:nvSpPr>
            <p:spPr>
              <a:xfrm>
                <a:off x="2637000" y="45173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0"/>
                    </a:moveTo>
                    <a:cubicBezTo>
                      <a:pt x="99" y="0"/>
                      <a:pt x="0" y="96"/>
                      <a:pt x="0" y="215"/>
                    </a:cubicBezTo>
                    <a:cubicBezTo>
                      <a:pt x="0" y="335"/>
                      <a:pt x="99" y="433"/>
                      <a:pt x="218" y="433"/>
                    </a:cubicBezTo>
                    <a:cubicBezTo>
                      <a:pt x="337" y="433"/>
                      <a:pt x="433" y="335"/>
                      <a:pt x="433" y="215"/>
                    </a:cubicBezTo>
                    <a:cubicBezTo>
                      <a:pt x="433" y="96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4" name="Google Shape;1054;p24"/>
              <p:cNvSpPr/>
              <p:nvPr/>
            </p:nvSpPr>
            <p:spPr>
              <a:xfrm>
                <a:off x="2619025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3" y="337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5" name="Google Shape;1055;p24"/>
              <p:cNvSpPr/>
              <p:nvPr/>
            </p:nvSpPr>
            <p:spPr>
              <a:xfrm>
                <a:off x="2619025" y="4571375"/>
                <a:ext cx="7425" cy="8450"/>
              </a:xfrm>
              <a:custGeom>
                <a:avLst/>
                <a:gdLst/>
                <a:ahLst/>
                <a:cxnLst/>
                <a:rect l="l" t="t" r="r" b="b"/>
                <a:pathLst>
                  <a:path w="297" h="338" extrusionOk="0">
                    <a:moveTo>
                      <a:pt x="215" y="0"/>
                    </a:moveTo>
                    <a:cubicBezTo>
                      <a:pt x="96" y="0"/>
                      <a:pt x="1" y="99"/>
                      <a:pt x="1" y="219"/>
                    </a:cubicBezTo>
                    <a:cubicBezTo>
                      <a:pt x="1" y="263"/>
                      <a:pt x="17" y="304"/>
                      <a:pt x="42" y="338"/>
                    </a:cubicBezTo>
                    <a:cubicBezTo>
                      <a:pt x="130" y="236"/>
                      <a:pt x="215" y="126"/>
                      <a:pt x="297" y="17"/>
                    </a:cubicBezTo>
                    <a:cubicBezTo>
                      <a:pt x="273" y="7"/>
                      <a:pt x="246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6" name="Google Shape;1056;p24"/>
              <p:cNvSpPr/>
              <p:nvPr/>
            </p:nvSpPr>
            <p:spPr>
              <a:xfrm>
                <a:off x="2600975" y="4450775"/>
                <a:ext cx="10750" cy="5300"/>
              </a:xfrm>
              <a:custGeom>
                <a:avLst/>
                <a:gdLst/>
                <a:ahLst/>
                <a:cxnLst/>
                <a:rect l="l" t="t" r="r" b="b"/>
                <a:pathLst>
                  <a:path w="430" h="212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3" y="120"/>
                      <a:pt x="99" y="211"/>
                      <a:pt x="218" y="211"/>
                    </a:cubicBezTo>
                    <a:cubicBezTo>
                      <a:pt x="330" y="211"/>
                      <a:pt x="419" y="123"/>
                      <a:pt x="429" y="14"/>
                    </a:cubicBezTo>
                    <a:lnTo>
                      <a:pt x="218" y="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7" name="Google Shape;1057;p24"/>
              <p:cNvSpPr/>
              <p:nvPr/>
            </p:nvSpPr>
            <p:spPr>
              <a:xfrm>
                <a:off x="2583000" y="4463300"/>
                <a:ext cx="107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34" extrusionOk="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4" y="433"/>
                      <a:pt x="430" y="337"/>
                      <a:pt x="430" y="218"/>
                    </a:cubicBezTo>
                    <a:cubicBezTo>
                      <a:pt x="430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8" name="Google Shape;1058;p24"/>
              <p:cNvSpPr/>
              <p:nvPr/>
            </p:nvSpPr>
            <p:spPr>
              <a:xfrm>
                <a:off x="2600975" y="4481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9" name="Google Shape;1059;p24"/>
              <p:cNvSpPr/>
              <p:nvPr/>
            </p:nvSpPr>
            <p:spPr>
              <a:xfrm>
                <a:off x="2583000" y="4499325"/>
                <a:ext cx="107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33" extrusionOk="0">
                    <a:moveTo>
                      <a:pt x="215" y="0"/>
                    </a:moveTo>
                    <a:cubicBezTo>
                      <a:pt x="96" y="0"/>
                      <a:pt x="0" y="99"/>
                      <a:pt x="0" y="218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4" y="433"/>
                      <a:pt x="430" y="338"/>
                      <a:pt x="430" y="218"/>
                    </a:cubicBezTo>
                    <a:cubicBezTo>
                      <a:pt x="430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0" name="Google Shape;1060;p24"/>
              <p:cNvSpPr/>
              <p:nvPr/>
            </p:nvSpPr>
            <p:spPr>
              <a:xfrm>
                <a:off x="2583000" y="4535350"/>
                <a:ext cx="107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34" extrusionOk="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4" y="433"/>
                      <a:pt x="430" y="337"/>
                      <a:pt x="430" y="218"/>
                    </a:cubicBezTo>
                    <a:cubicBezTo>
                      <a:pt x="430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1" name="Google Shape;1061;p24"/>
              <p:cNvSpPr/>
              <p:nvPr/>
            </p:nvSpPr>
            <p:spPr>
              <a:xfrm>
                <a:off x="2600975" y="45173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5"/>
                      <a:pt x="96" y="433"/>
                      <a:pt x="218" y="433"/>
                    </a:cubicBezTo>
                    <a:cubicBezTo>
                      <a:pt x="338" y="433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2" name="Google Shape;1062;p24"/>
              <p:cNvSpPr/>
              <p:nvPr/>
            </p:nvSpPr>
            <p:spPr>
              <a:xfrm>
                <a:off x="2600975" y="45534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3" name="Google Shape;1063;p24"/>
              <p:cNvSpPr/>
              <p:nvPr/>
            </p:nvSpPr>
            <p:spPr>
              <a:xfrm>
                <a:off x="2583000" y="4571375"/>
                <a:ext cx="107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33" extrusionOk="0">
                    <a:moveTo>
                      <a:pt x="215" y="0"/>
                    </a:moveTo>
                    <a:cubicBezTo>
                      <a:pt x="96" y="0"/>
                      <a:pt x="0" y="99"/>
                      <a:pt x="0" y="219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4" y="433"/>
                      <a:pt x="430" y="338"/>
                      <a:pt x="430" y="219"/>
                    </a:cubicBezTo>
                    <a:cubicBezTo>
                      <a:pt x="430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4" name="Google Shape;1064;p24"/>
              <p:cNvSpPr/>
              <p:nvPr/>
            </p:nvSpPr>
            <p:spPr>
              <a:xfrm>
                <a:off x="2600975" y="4589425"/>
                <a:ext cx="8525" cy="7875"/>
              </a:xfrm>
              <a:custGeom>
                <a:avLst/>
                <a:gdLst/>
                <a:ahLst/>
                <a:cxnLst/>
                <a:rect l="l" t="t" r="r" b="b"/>
                <a:pathLst>
                  <a:path w="341" h="315" extrusionOk="0">
                    <a:moveTo>
                      <a:pt x="218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253"/>
                      <a:pt x="11" y="283"/>
                      <a:pt x="28" y="314"/>
                    </a:cubicBezTo>
                    <a:cubicBezTo>
                      <a:pt x="65" y="283"/>
                      <a:pt x="102" y="250"/>
                      <a:pt x="140" y="215"/>
                    </a:cubicBezTo>
                    <a:cubicBezTo>
                      <a:pt x="167" y="195"/>
                      <a:pt x="191" y="174"/>
                      <a:pt x="218" y="151"/>
                    </a:cubicBezTo>
                    <a:cubicBezTo>
                      <a:pt x="259" y="116"/>
                      <a:pt x="300" y="82"/>
                      <a:pt x="341" y="45"/>
                    </a:cubicBezTo>
                    <a:cubicBezTo>
                      <a:pt x="307" y="17"/>
                      <a:pt x="262" y="0"/>
                      <a:pt x="218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5" name="Google Shape;1065;p24"/>
              <p:cNvSpPr/>
              <p:nvPr/>
            </p:nvSpPr>
            <p:spPr>
              <a:xfrm>
                <a:off x="2584275" y="4607650"/>
                <a:ext cx="3000" cy="1825"/>
              </a:xfrm>
              <a:custGeom>
                <a:avLst/>
                <a:gdLst/>
                <a:ahLst/>
                <a:cxnLst/>
                <a:rect l="l" t="t" r="r" b="b"/>
                <a:pathLst>
                  <a:path w="120" h="73" extrusionOk="0">
                    <a:moveTo>
                      <a:pt x="119" y="1"/>
                    </a:moveTo>
                    <a:lnTo>
                      <a:pt x="119" y="1"/>
                    </a:lnTo>
                    <a:cubicBezTo>
                      <a:pt x="72" y="11"/>
                      <a:pt x="31" y="35"/>
                      <a:pt x="1" y="72"/>
                    </a:cubicBezTo>
                    <a:cubicBezTo>
                      <a:pt x="38" y="48"/>
                      <a:pt x="83" y="24"/>
                      <a:pt x="1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6" name="Google Shape;1066;p24"/>
              <p:cNvSpPr/>
              <p:nvPr/>
            </p:nvSpPr>
            <p:spPr>
              <a:xfrm>
                <a:off x="2546875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8" y="433"/>
                      <a:pt x="434" y="337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7" name="Google Shape;1067;p24"/>
              <p:cNvSpPr/>
              <p:nvPr/>
            </p:nvSpPr>
            <p:spPr>
              <a:xfrm>
                <a:off x="2564950" y="4449675"/>
                <a:ext cx="10825" cy="640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256" extrusionOk="0">
                    <a:moveTo>
                      <a:pt x="7" y="0"/>
                    </a:moveTo>
                    <a:cubicBezTo>
                      <a:pt x="7" y="14"/>
                      <a:pt x="0" y="27"/>
                      <a:pt x="0" y="41"/>
                    </a:cubicBezTo>
                    <a:cubicBezTo>
                      <a:pt x="0" y="160"/>
                      <a:pt x="95" y="255"/>
                      <a:pt x="215" y="255"/>
                    </a:cubicBezTo>
                    <a:cubicBezTo>
                      <a:pt x="334" y="255"/>
                      <a:pt x="433" y="160"/>
                      <a:pt x="433" y="41"/>
                    </a:cubicBezTo>
                    <a:cubicBezTo>
                      <a:pt x="433" y="30"/>
                      <a:pt x="430" y="24"/>
                      <a:pt x="426" y="14"/>
                    </a:cubicBezTo>
                    <a:lnTo>
                      <a:pt x="215" y="7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8" name="Google Shape;1068;p24"/>
              <p:cNvSpPr/>
              <p:nvPr/>
            </p:nvSpPr>
            <p:spPr>
              <a:xfrm>
                <a:off x="2546875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4" y="338"/>
                      <a:pt x="434" y="218"/>
                    </a:cubicBezTo>
                    <a:cubicBezTo>
                      <a:pt x="434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9" name="Google Shape;1069;p24"/>
              <p:cNvSpPr/>
              <p:nvPr/>
            </p:nvSpPr>
            <p:spPr>
              <a:xfrm>
                <a:off x="2564950" y="4481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0" name="Google Shape;1070;p24"/>
              <p:cNvSpPr/>
              <p:nvPr/>
            </p:nvSpPr>
            <p:spPr>
              <a:xfrm>
                <a:off x="2546875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8" y="433"/>
                      <a:pt x="434" y="337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1" name="Google Shape;1071;p24"/>
              <p:cNvSpPr/>
              <p:nvPr/>
            </p:nvSpPr>
            <p:spPr>
              <a:xfrm>
                <a:off x="2564950" y="45173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0"/>
                    </a:moveTo>
                    <a:cubicBezTo>
                      <a:pt x="95" y="0"/>
                      <a:pt x="0" y="96"/>
                      <a:pt x="0" y="215"/>
                    </a:cubicBezTo>
                    <a:cubicBezTo>
                      <a:pt x="0" y="335"/>
                      <a:pt x="95" y="433"/>
                      <a:pt x="215" y="433"/>
                    </a:cubicBezTo>
                    <a:cubicBezTo>
                      <a:pt x="334" y="433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2" name="Google Shape;1072;p24"/>
              <p:cNvSpPr/>
              <p:nvPr/>
            </p:nvSpPr>
            <p:spPr>
              <a:xfrm>
                <a:off x="2564950" y="45534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3" name="Google Shape;1073;p24"/>
              <p:cNvSpPr/>
              <p:nvPr/>
            </p:nvSpPr>
            <p:spPr>
              <a:xfrm>
                <a:off x="2546875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9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4" y="338"/>
                      <a:pt x="434" y="219"/>
                    </a:cubicBezTo>
                    <a:cubicBezTo>
                      <a:pt x="434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4" name="Google Shape;1074;p24"/>
              <p:cNvSpPr/>
              <p:nvPr/>
            </p:nvSpPr>
            <p:spPr>
              <a:xfrm>
                <a:off x="2546875" y="4607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4" y="338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5" name="Google Shape;1075;p24"/>
              <p:cNvSpPr/>
              <p:nvPr/>
            </p:nvSpPr>
            <p:spPr>
              <a:xfrm>
                <a:off x="2564950" y="458942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0"/>
                    </a:moveTo>
                    <a:cubicBezTo>
                      <a:pt x="95" y="0"/>
                      <a:pt x="0" y="96"/>
                      <a:pt x="0" y="215"/>
                    </a:cubicBezTo>
                    <a:cubicBezTo>
                      <a:pt x="0" y="335"/>
                      <a:pt x="95" y="434"/>
                      <a:pt x="215" y="434"/>
                    </a:cubicBezTo>
                    <a:cubicBezTo>
                      <a:pt x="334" y="434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6" name="Google Shape;1076;p24"/>
              <p:cNvSpPr/>
              <p:nvPr/>
            </p:nvSpPr>
            <p:spPr>
              <a:xfrm>
                <a:off x="2528900" y="4448575"/>
                <a:ext cx="10850" cy="750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300" extrusionOk="0">
                    <a:moveTo>
                      <a:pt x="18" y="0"/>
                    </a:moveTo>
                    <a:cubicBezTo>
                      <a:pt x="8" y="27"/>
                      <a:pt x="1" y="54"/>
                      <a:pt x="1" y="85"/>
                    </a:cubicBezTo>
                    <a:cubicBezTo>
                      <a:pt x="1" y="204"/>
                      <a:pt x="97" y="299"/>
                      <a:pt x="216" y="299"/>
                    </a:cubicBezTo>
                    <a:cubicBezTo>
                      <a:pt x="335" y="299"/>
                      <a:pt x="433" y="204"/>
                      <a:pt x="433" y="85"/>
                    </a:cubicBezTo>
                    <a:cubicBezTo>
                      <a:pt x="433" y="58"/>
                      <a:pt x="427" y="34"/>
                      <a:pt x="420" y="13"/>
                    </a:cubicBezTo>
                    <a:lnTo>
                      <a:pt x="216" y="7"/>
                    </a:lnTo>
                    <a:lnTo>
                      <a:pt x="18" y="0"/>
                    </a:ln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7" name="Google Shape;1077;p24"/>
              <p:cNvSpPr/>
              <p:nvPr/>
            </p:nvSpPr>
            <p:spPr>
              <a:xfrm>
                <a:off x="2510875" y="44633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99"/>
                      <a:pt x="0" y="218"/>
                    </a:cubicBezTo>
                    <a:cubicBezTo>
                      <a:pt x="0" y="337"/>
                      <a:pt x="99" y="433"/>
                      <a:pt x="218" y="433"/>
                    </a:cubicBezTo>
                    <a:cubicBezTo>
                      <a:pt x="337" y="433"/>
                      <a:pt x="433" y="337"/>
                      <a:pt x="433" y="218"/>
                    </a:cubicBezTo>
                    <a:cubicBezTo>
                      <a:pt x="433" y="99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8" name="Google Shape;1078;p24"/>
              <p:cNvSpPr/>
              <p:nvPr/>
            </p:nvSpPr>
            <p:spPr>
              <a:xfrm>
                <a:off x="2528900" y="4481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6" y="1"/>
                    </a:moveTo>
                    <a:cubicBezTo>
                      <a:pt x="97" y="1"/>
                      <a:pt x="1" y="96"/>
                      <a:pt x="1" y="215"/>
                    </a:cubicBezTo>
                    <a:cubicBezTo>
                      <a:pt x="1" y="334"/>
                      <a:pt x="97" y="433"/>
                      <a:pt x="216" y="433"/>
                    </a:cubicBezTo>
                    <a:cubicBezTo>
                      <a:pt x="335" y="433"/>
                      <a:pt x="433" y="334"/>
                      <a:pt x="433" y="215"/>
                    </a:cubicBezTo>
                    <a:cubicBezTo>
                      <a:pt x="433" y="96"/>
                      <a:pt x="335" y="1"/>
                      <a:pt x="216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9" name="Google Shape;1079;p24"/>
              <p:cNvSpPr/>
              <p:nvPr/>
            </p:nvSpPr>
            <p:spPr>
              <a:xfrm>
                <a:off x="2510875" y="4499325"/>
                <a:ext cx="1082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218" y="0"/>
                    </a:moveTo>
                    <a:cubicBezTo>
                      <a:pt x="99" y="0"/>
                      <a:pt x="0" y="99"/>
                      <a:pt x="0" y="218"/>
                    </a:cubicBezTo>
                    <a:cubicBezTo>
                      <a:pt x="0" y="338"/>
                      <a:pt x="99" y="433"/>
                      <a:pt x="218" y="433"/>
                    </a:cubicBezTo>
                    <a:cubicBezTo>
                      <a:pt x="337" y="433"/>
                      <a:pt x="433" y="338"/>
                      <a:pt x="433" y="218"/>
                    </a:cubicBezTo>
                    <a:cubicBezTo>
                      <a:pt x="433" y="99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0" name="Google Shape;1080;p24"/>
              <p:cNvSpPr/>
              <p:nvPr/>
            </p:nvSpPr>
            <p:spPr>
              <a:xfrm>
                <a:off x="2528900" y="45173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6" y="0"/>
                    </a:moveTo>
                    <a:cubicBezTo>
                      <a:pt x="97" y="0"/>
                      <a:pt x="1" y="96"/>
                      <a:pt x="1" y="215"/>
                    </a:cubicBezTo>
                    <a:cubicBezTo>
                      <a:pt x="1" y="335"/>
                      <a:pt x="97" y="433"/>
                      <a:pt x="216" y="433"/>
                    </a:cubicBezTo>
                    <a:cubicBezTo>
                      <a:pt x="335" y="433"/>
                      <a:pt x="433" y="335"/>
                      <a:pt x="433" y="215"/>
                    </a:cubicBezTo>
                    <a:cubicBezTo>
                      <a:pt x="433" y="96"/>
                      <a:pt x="335" y="0"/>
                      <a:pt x="216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1" name="Google Shape;1081;p24"/>
              <p:cNvSpPr/>
              <p:nvPr/>
            </p:nvSpPr>
            <p:spPr>
              <a:xfrm>
                <a:off x="2510875" y="4535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99"/>
                      <a:pt x="0" y="218"/>
                    </a:cubicBezTo>
                    <a:cubicBezTo>
                      <a:pt x="0" y="337"/>
                      <a:pt x="99" y="433"/>
                      <a:pt x="218" y="433"/>
                    </a:cubicBezTo>
                    <a:cubicBezTo>
                      <a:pt x="337" y="433"/>
                      <a:pt x="433" y="337"/>
                      <a:pt x="433" y="218"/>
                    </a:cubicBezTo>
                    <a:cubicBezTo>
                      <a:pt x="433" y="99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2" name="Google Shape;1082;p24"/>
              <p:cNvSpPr/>
              <p:nvPr/>
            </p:nvSpPr>
            <p:spPr>
              <a:xfrm>
                <a:off x="2510875" y="4571375"/>
                <a:ext cx="1082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218" y="0"/>
                    </a:moveTo>
                    <a:cubicBezTo>
                      <a:pt x="99" y="0"/>
                      <a:pt x="0" y="99"/>
                      <a:pt x="0" y="219"/>
                    </a:cubicBezTo>
                    <a:cubicBezTo>
                      <a:pt x="0" y="338"/>
                      <a:pt x="99" y="433"/>
                      <a:pt x="218" y="433"/>
                    </a:cubicBezTo>
                    <a:cubicBezTo>
                      <a:pt x="337" y="433"/>
                      <a:pt x="433" y="338"/>
                      <a:pt x="433" y="219"/>
                    </a:cubicBezTo>
                    <a:cubicBezTo>
                      <a:pt x="433" y="99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3" name="Google Shape;1083;p24"/>
              <p:cNvSpPr/>
              <p:nvPr/>
            </p:nvSpPr>
            <p:spPr>
              <a:xfrm>
                <a:off x="2528900" y="4553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6" y="1"/>
                    </a:moveTo>
                    <a:cubicBezTo>
                      <a:pt x="97" y="1"/>
                      <a:pt x="1" y="96"/>
                      <a:pt x="1" y="215"/>
                    </a:cubicBezTo>
                    <a:cubicBezTo>
                      <a:pt x="1" y="334"/>
                      <a:pt x="97" y="433"/>
                      <a:pt x="216" y="433"/>
                    </a:cubicBezTo>
                    <a:cubicBezTo>
                      <a:pt x="335" y="433"/>
                      <a:pt x="433" y="334"/>
                      <a:pt x="433" y="215"/>
                    </a:cubicBezTo>
                    <a:cubicBezTo>
                      <a:pt x="433" y="96"/>
                      <a:pt x="335" y="1"/>
                      <a:pt x="216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4" name="Google Shape;1084;p24"/>
              <p:cNvSpPr/>
              <p:nvPr/>
            </p:nvSpPr>
            <p:spPr>
              <a:xfrm>
                <a:off x="2528900" y="458942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6" y="0"/>
                    </a:moveTo>
                    <a:cubicBezTo>
                      <a:pt x="97" y="0"/>
                      <a:pt x="1" y="96"/>
                      <a:pt x="1" y="215"/>
                    </a:cubicBezTo>
                    <a:cubicBezTo>
                      <a:pt x="1" y="335"/>
                      <a:pt x="97" y="434"/>
                      <a:pt x="216" y="434"/>
                    </a:cubicBezTo>
                    <a:cubicBezTo>
                      <a:pt x="335" y="434"/>
                      <a:pt x="433" y="335"/>
                      <a:pt x="433" y="215"/>
                    </a:cubicBezTo>
                    <a:cubicBezTo>
                      <a:pt x="433" y="96"/>
                      <a:pt x="335" y="0"/>
                      <a:pt x="216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5" name="Google Shape;1085;p24"/>
              <p:cNvSpPr/>
              <p:nvPr/>
            </p:nvSpPr>
            <p:spPr>
              <a:xfrm>
                <a:off x="2510875" y="46074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99"/>
                      <a:pt x="0" y="218"/>
                    </a:cubicBezTo>
                    <a:cubicBezTo>
                      <a:pt x="0" y="338"/>
                      <a:pt x="99" y="433"/>
                      <a:pt x="218" y="433"/>
                    </a:cubicBezTo>
                    <a:cubicBezTo>
                      <a:pt x="337" y="433"/>
                      <a:pt x="433" y="338"/>
                      <a:pt x="433" y="218"/>
                    </a:cubicBezTo>
                    <a:cubicBezTo>
                      <a:pt x="433" y="99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6" name="Google Shape;1086;p24"/>
              <p:cNvSpPr/>
              <p:nvPr/>
            </p:nvSpPr>
            <p:spPr>
              <a:xfrm>
                <a:off x="2528900" y="4625450"/>
                <a:ext cx="10525" cy="6500"/>
              </a:xfrm>
              <a:custGeom>
                <a:avLst/>
                <a:gdLst/>
                <a:ahLst/>
                <a:cxnLst/>
                <a:rect l="l" t="t" r="r" b="b"/>
                <a:pathLst>
                  <a:path w="421" h="260" extrusionOk="0">
                    <a:moveTo>
                      <a:pt x="216" y="1"/>
                    </a:moveTo>
                    <a:cubicBezTo>
                      <a:pt x="97" y="1"/>
                      <a:pt x="1" y="96"/>
                      <a:pt x="1" y="215"/>
                    </a:cubicBezTo>
                    <a:cubicBezTo>
                      <a:pt x="1" y="232"/>
                      <a:pt x="8" y="246"/>
                      <a:pt x="8" y="260"/>
                    </a:cubicBezTo>
                    <a:cubicBezTo>
                      <a:pt x="39" y="252"/>
                      <a:pt x="70" y="249"/>
                      <a:pt x="100" y="239"/>
                    </a:cubicBezTo>
                    <a:cubicBezTo>
                      <a:pt x="127" y="232"/>
                      <a:pt x="155" y="225"/>
                      <a:pt x="182" y="215"/>
                    </a:cubicBezTo>
                    <a:cubicBezTo>
                      <a:pt x="192" y="215"/>
                      <a:pt x="205" y="208"/>
                      <a:pt x="216" y="205"/>
                    </a:cubicBezTo>
                    <a:cubicBezTo>
                      <a:pt x="284" y="188"/>
                      <a:pt x="352" y="167"/>
                      <a:pt x="420" y="147"/>
                    </a:cubicBezTo>
                    <a:cubicBezTo>
                      <a:pt x="389" y="62"/>
                      <a:pt x="311" y="1"/>
                      <a:pt x="216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7" name="Google Shape;1087;p24"/>
              <p:cNvSpPr/>
              <p:nvPr/>
            </p:nvSpPr>
            <p:spPr>
              <a:xfrm>
                <a:off x="2474825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8" y="433"/>
                      <a:pt x="434" y="337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8" name="Google Shape;1088;p24"/>
              <p:cNvSpPr/>
              <p:nvPr/>
            </p:nvSpPr>
            <p:spPr>
              <a:xfrm>
                <a:off x="2492900" y="4447450"/>
                <a:ext cx="10825" cy="86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345" extrusionOk="0">
                    <a:moveTo>
                      <a:pt x="48" y="1"/>
                    </a:moveTo>
                    <a:cubicBezTo>
                      <a:pt x="18" y="38"/>
                      <a:pt x="0" y="83"/>
                      <a:pt x="0" y="130"/>
                    </a:cubicBezTo>
                    <a:cubicBezTo>
                      <a:pt x="0" y="249"/>
                      <a:pt x="95" y="344"/>
                      <a:pt x="215" y="344"/>
                    </a:cubicBezTo>
                    <a:cubicBezTo>
                      <a:pt x="334" y="344"/>
                      <a:pt x="433" y="249"/>
                      <a:pt x="433" y="130"/>
                    </a:cubicBezTo>
                    <a:cubicBezTo>
                      <a:pt x="433" y="86"/>
                      <a:pt x="416" y="45"/>
                      <a:pt x="392" y="11"/>
                    </a:cubicBezTo>
                    <a:lnTo>
                      <a:pt x="215" y="7"/>
                    </a:lnTo>
                    <a:lnTo>
                      <a:pt x="48" y="1"/>
                    </a:ln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9" name="Google Shape;1089;p24"/>
              <p:cNvSpPr/>
              <p:nvPr/>
            </p:nvSpPr>
            <p:spPr>
              <a:xfrm>
                <a:off x="2492900" y="4481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0" name="Google Shape;1090;p24"/>
              <p:cNvSpPr/>
              <p:nvPr/>
            </p:nvSpPr>
            <p:spPr>
              <a:xfrm>
                <a:off x="2474825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4" y="338"/>
                      <a:pt x="434" y="218"/>
                    </a:cubicBezTo>
                    <a:cubicBezTo>
                      <a:pt x="434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1" name="Google Shape;1091;p24"/>
              <p:cNvSpPr/>
              <p:nvPr/>
            </p:nvSpPr>
            <p:spPr>
              <a:xfrm>
                <a:off x="2474825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8" y="433"/>
                      <a:pt x="434" y="337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2" name="Google Shape;1092;p24"/>
              <p:cNvSpPr/>
              <p:nvPr/>
            </p:nvSpPr>
            <p:spPr>
              <a:xfrm>
                <a:off x="2492900" y="45173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0"/>
                    </a:moveTo>
                    <a:cubicBezTo>
                      <a:pt x="95" y="0"/>
                      <a:pt x="0" y="96"/>
                      <a:pt x="0" y="215"/>
                    </a:cubicBezTo>
                    <a:cubicBezTo>
                      <a:pt x="0" y="335"/>
                      <a:pt x="95" y="433"/>
                      <a:pt x="215" y="433"/>
                    </a:cubicBezTo>
                    <a:cubicBezTo>
                      <a:pt x="334" y="433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3" name="Google Shape;1093;p24"/>
              <p:cNvSpPr/>
              <p:nvPr/>
            </p:nvSpPr>
            <p:spPr>
              <a:xfrm>
                <a:off x="2474825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9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4" y="338"/>
                      <a:pt x="434" y="219"/>
                    </a:cubicBezTo>
                    <a:cubicBezTo>
                      <a:pt x="434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4" name="Google Shape;1094;p24"/>
              <p:cNvSpPr/>
              <p:nvPr/>
            </p:nvSpPr>
            <p:spPr>
              <a:xfrm>
                <a:off x="2492900" y="45534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5" name="Google Shape;1095;p24"/>
              <p:cNvSpPr/>
              <p:nvPr/>
            </p:nvSpPr>
            <p:spPr>
              <a:xfrm>
                <a:off x="2474825" y="4607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4" y="338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6" name="Google Shape;1096;p24"/>
              <p:cNvSpPr/>
              <p:nvPr/>
            </p:nvSpPr>
            <p:spPr>
              <a:xfrm>
                <a:off x="2492900" y="458942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0"/>
                    </a:moveTo>
                    <a:cubicBezTo>
                      <a:pt x="95" y="0"/>
                      <a:pt x="0" y="96"/>
                      <a:pt x="0" y="215"/>
                    </a:cubicBezTo>
                    <a:cubicBezTo>
                      <a:pt x="0" y="335"/>
                      <a:pt x="95" y="434"/>
                      <a:pt x="215" y="434"/>
                    </a:cubicBezTo>
                    <a:cubicBezTo>
                      <a:pt x="334" y="434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7" name="Google Shape;1097;p24"/>
              <p:cNvSpPr/>
              <p:nvPr/>
            </p:nvSpPr>
            <p:spPr>
              <a:xfrm>
                <a:off x="2492900" y="46254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338"/>
                      <a:pt x="95" y="433"/>
                      <a:pt x="215" y="433"/>
                    </a:cubicBezTo>
                    <a:cubicBezTo>
                      <a:pt x="334" y="433"/>
                      <a:pt x="433" y="338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8" name="Google Shape;1098;p24"/>
              <p:cNvSpPr/>
              <p:nvPr/>
            </p:nvSpPr>
            <p:spPr>
              <a:xfrm>
                <a:off x="2456850" y="4446450"/>
                <a:ext cx="10850" cy="96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385" extrusionOk="0">
                    <a:moveTo>
                      <a:pt x="90" y="0"/>
                    </a:moveTo>
                    <a:cubicBezTo>
                      <a:pt x="39" y="37"/>
                      <a:pt x="1" y="98"/>
                      <a:pt x="1" y="170"/>
                    </a:cubicBezTo>
                    <a:cubicBezTo>
                      <a:pt x="1" y="289"/>
                      <a:pt x="97" y="384"/>
                      <a:pt x="216" y="384"/>
                    </a:cubicBezTo>
                    <a:cubicBezTo>
                      <a:pt x="335" y="384"/>
                      <a:pt x="433" y="289"/>
                      <a:pt x="433" y="170"/>
                    </a:cubicBezTo>
                    <a:cubicBezTo>
                      <a:pt x="433" y="102"/>
                      <a:pt x="400" y="47"/>
                      <a:pt x="352" y="7"/>
                    </a:cubicBezTo>
                    <a:lnTo>
                      <a:pt x="216" y="3"/>
                    </a:lnTo>
                    <a:lnTo>
                      <a:pt x="90" y="0"/>
                    </a:ln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9" name="Google Shape;1099;p24"/>
              <p:cNvSpPr/>
              <p:nvPr/>
            </p:nvSpPr>
            <p:spPr>
              <a:xfrm>
                <a:off x="2438800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8" y="433"/>
                      <a:pt x="433" y="337"/>
                      <a:pt x="433" y="218"/>
                    </a:cubicBezTo>
                    <a:cubicBezTo>
                      <a:pt x="433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0" name="Google Shape;1100;p24"/>
              <p:cNvSpPr/>
              <p:nvPr/>
            </p:nvSpPr>
            <p:spPr>
              <a:xfrm>
                <a:off x="2438800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3" y="338"/>
                      <a:pt x="433" y="218"/>
                    </a:cubicBezTo>
                    <a:cubicBezTo>
                      <a:pt x="433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1" name="Google Shape;1101;p24"/>
              <p:cNvSpPr/>
              <p:nvPr/>
            </p:nvSpPr>
            <p:spPr>
              <a:xfrm>
                <a:off x="2456850" y="4481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6" y="1"/>
                    </a:moveTo>
                    <a:cubicBezTo>
                      <a:pt x="97" y="1"/>
                      <a:pt x="1" y="96"/>
                      <a:pt x="1" y="215"/>
                    </a:cubicBezTo>
                    <a:cubicBezTo>
                      <a:pt x="1" y="334"/>
                      <a:pt x="97" y="433"/>
                      <a:pt x="216" y="433"/>
                    </a:cubicBezTo>
                    <a:cubicBezTo>
                      <a:pt x="335" y="433"/>
                      <a:pt x="433" y="334"/>
                      <a:pt x="433" y="215"/>
                    </a:cubicBezTo>
                    <a:cubicBezTo>
                      <a:pt x="433" y="96"/>
                      <a:pt x="335" y="1"/>
                      <a:pt x="216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2" name="Google Shape;1102;p24"/>
              <p:cNvSpPr/>
              <p:nvPr/>
            </p:nvSpPr>
            <p:spPr>
              <a:xfrm>
                <a:off x="2438800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8" y="433"/>
                      <a:pt x="433" y="337"/>
                      <a:pt x="433" y="218"/>
                    </a:cubicBezTo>
                    <a:cubicBezTo>
                      <a:pt x="433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3" name="Google Shape;1103;p24"/>
              <p:cNvSpPr/>
              <p:nvPr/>
            </p:nvSpPr>
            <p:spPr>
              <a:xfrm>
                <a:off x="2456850" y="45173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6" y="0"/>
                    </a:moveTo>
                    <a:cubicBezTo>
                      <a:pt x="97" y="0"/>
                      <a:pt x="1" y="96"/>
                      <a:pt x="1" y="215"/>
                    </a:cubicBezTo>
                    <a:cubicBezTo>
                      <a:pt x="1" y="335"/>
                      <a:pt x="97" y="433"/>
                      <a:pt x="216" y="433"/>
                    </a:cubicBezTo>
                    <a:cubicBezTo>
                      <a:pt x="335" y="433"/>
                      <a:pt x="433" y="335"/>
                      <a:pt x="433" y="215"/>
                    </a:cubicBezTo>
                    <a:cubicBezTo>
                      <a:pt x="433" y="96"/>
                      <a:pt x="335" y="0"/>
                      <a:pt x="216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4" name="Google Shape;1104;p24"/>
              <p:cNvSpPr/>
              <p:nvPr/>
            </p:nvSpPr>
            <p:spPr>
              <a:xfrm>
                <a:off x="2456850" y="4553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6" y="1"/>
                    </a:moveTo>
                    <a:cubicBezTo>
                      <a:pt x="97" y="1"/>
                      <a:pt x="1" y="96"/>
                      <a:pt x="1" y="215"/>
                    </a:cubicBezTo>
                    <a:cubicBezTo>
                      <a:pt x="1" y="334"/>
                      <a:pt x="97" y="433"/>
                      <a:pt x="216" y="433"/>
                    </a:cubicBezTo>
                    <a:cubicBezTo>
                      <a:pt x="335" y="433"/>
                      <a:pt x="433" y="334"/>
                      <a:pt x="433" y="215"/>
                    </a:cubicBezTo>
                    <a:cubicBezTo>
                      <a:pt x="433" y="96"/>
                      <a:pt x="335" y="1"/>
                      <a:pt x="216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5" name="Google Shape;1105;p24"/>
              <p:cNvSpPr/>
              <p:nvPr/>
            </p:nvSpPr>
            <p:spPr>
              <a:xfrm>
                <a:off x="2438800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9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3" y="338"/>
                      <a:pt x="433" y="219"/>
                    </a:cubicBezTo>
                    <a:cubicBezTo>
                      <a:pt x="433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6" name="Google Shape;1106;p24"/>
              <p:cNvSpPr/>
              <p:nvPr/>
            </p:nvSpPr>
            <p:spPr>
              <a:xfrm>
                <a:off x="2456850" y="458942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6" y="0"/>
                    </a:moveTo>
                    <a:cubicBezTo>
                      <a:pt x="97" y="0"/>
                      <a:pt x="1" y="96"/>
                      <a:pt x="1" y="215"/>
                    </a:cubicBezTo>
                    <a:cubicBezTo>
                      <a:pt x="1" y="335"/>
                      <a:pt x="97" y="434"/>
                      <a:pt x="216" y="434"/>
                    </a:cubicBezTo>
                    <a:cubicBezTo>
                      <a:pt x="335" y="434"/>
                      <a:pt x="433" y="335"/>
                      <a:pt x="433" y="215"/>
                    </a:cubicBezTo>
                    <a:cubicBezTo>
                      <a:pt x="433" y="96"/>
                      <a:pt x="335" y="0"/>
                      <a:pt x="216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7" name="Google Shape;1107;p24"/>
              <p:cNvSpPr/>
              <p:nvPr/>
            </p:nvSpPr>
            <p:spPr>
              <a:xfrm>
                <a:off x="2438800" y="4607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3" y="338"/>
                      <a:pt x="433" y="218"/>
                    </a:cubicBezTo>
                    <a:cubicBezTo>
                      <a:pt x="433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8" name="Google Shape;1108;p24"/>
              <p:cNvSpPr/>
              <p:nvPr/>
            </p:nvSpPr>
            <p:spPr>
              <a:xfrm>
                <a:off x="2456850" y="46254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6" y="1"/>
                    </a:moveTo>
                    <a:cubicBezTo>
                      <a:pt x="97" y="1"/>
                      <a:pt x="1" y="96"/>
                      <a:pt x="1" y="215"/>
                    </a:cubicBezTo>
                    <a:cubicBezTo>
                      <a:pt x="1" y="338"/>
                      <a:pt x="97" y="433"/>
                      <a:pt x="216" y="433"/>
                    </a:cubicBezTo>
                    <a:cubicBezTo>
                      <a:pt x="335" y="433"/>
                      <a:pt x="433" y="338"/>
                      <a:pt x="433" y="215"/>
                    </a:cubicBezTo>
                    <a:cubicBezTo>
                      <a:pt x="433" y="96"/>
                      <a:pt x="335" y="1"/>
                      <a:pt x="216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9" name="Google Shape;1109;p24"/>
              <p:cNvSpPr/>
              <p:nvPr/>
            </p:nvSpPr>
            <p:spPr>
              <a:xfrm>
                <a:off x="2420850" y="4445425"/>
                <a:ext cx="10825" cy="106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26" extrusionOk="0">
                    <a:moveTo>
                      <a:pt x="197" y="0"/>
                    </a:moveTo>
                    <a:cubicBezTo>
                      <a:pt x="85" y="7"/>
                      <a:pt x="0" y="98"/>
                      <a:pt x="0" y="211"/>
                    </a:cubicBezTo>
                    <a:cubicBezTo>
                      <a:pt x="0" y="330"/>
                      <a:pt x="95" y="425"/>
                      <a:pt x="214" y="425"/>
                    </a:cubicBezTo>
                    <a:cubicBezTo>
                      <a:pt x="334" y="425"/>
                      <a:pt x="433" y="330"/>
                      <a:pt x="433" y="211"/>
                    </a:cubicBezTo>
                    <a:cubicBezTo>
                      <a:pt x="433" y="98"/>
                      <a:pt x="348" y="13"/>
                      <a:pt x="238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0" name="Google Shape;1110;p24"/>
              <p:cNvSpPr/>
              <p:nvPr/>
            </p:nvSpPr>
            <p:spPr>
              <a:xfrm>
                <a:off x="2402775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99" y="1"/>
                      <a:pt x="1" y="99"/>
                      <a:pt x="1" y="218"/>
                    </a:cubicBezTo>
                    <a:cubicBezTo>
                      <a:pt x="1" y="337"/>
                      <a:pt x="99" y="433"/>
                      <a:pt x="219" y="433"/>
                    </a:cubicBezTo>
                    <a:cubicBezTo>
                      <a:pt x="338" y="433"/>
                      <a:pt x="434" y="337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1" name="Google Shape;1111;p24"/>
              <p:cNvSpPr/>
              <p:nvPr/>
            </p:nvSpPr>
            <p:spPr>
              <a:xfrm>
                <a:off x="2420850" y="4481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4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334"/>
                      <a:pt x="95" y="433"/>
                      <a:pt x="214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4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2" name="Google Shape;1112;p24"/>
              <p:cNvSpPr/>
              <p:nvPr/>
            </p:nvSpPr>
            <p:spPr>
              <a:xfrm>
                <a:off x="2402775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99" y="0"/>
                      <a:pt x="1" y="99"/>
                      <a:pt x="1" y="218"/>
                    </a:cubicBezTo>
                    <a:cubicBezTo>
                      <a:pt x="1" y="338"/>
                      <a:pt x="99" y="433"/>
                      <a:pt x="219" y="433"/>
                    </a:cubicBezTo>
                    <a:cubicBezTo>
                      <a:pt x="338" y="433"/>
                      <a:pt x="434" y="338"/>
                      <a:pt x="434" y="218"/>
                    </a:cubicBezTo>
                    <a:cubicBezTo>
                      <a:pt x="434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3" name="Google Shape;1113;p24"/>
              <p:cNvSpPr/>
              <p:nvPr/>
            </p:nvSpPr>
            <p:spPr>
              <a:xfrm>
                <a:off x="2402775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99" y="1"/>
                      <a:pt x="1" y="99"/>
                      <a:pt x="1" y="218"/>
                    </a:cubicBezTo>
                    <a:cubicBezTo>
                      <a:pt x="1" y="337"/>
                      <a:pt x="99" y="433"/>
                      <a:pt x="219" y="433"/>
                    </a:cubicBezTo>
                    <a:cubicBezTo>
                      <a:pt x="338" y="433"/>
                      <a:pt x="434" y="337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4" name="Google Shape;1114;p24"/>
              <p:cNvSpPr/>
              <p:nvPr/>
            </p:nvSpPr>
            <p:spPr>
              <a:xfrm>
                <a:off x="2420850" y="45173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4" y="0"/>
                    </a:moveTo>
                    <a:cubicBezTo>
                      <a:pt x="95" y="0"/>
                      <a:pt x="0" y="96"/>
                      <a:pt x="0" y="215"/>
                    </a:cubicBezTo>
                    <a:cubicBezTo>
                      <a:pt x="0" y="335"/>
                      <a:pt x="95" y="433"/>
                      <a:pt x="214" y="433"/>
                    </a:cubicBezTo>
                    <a:cubicBezTo>
                      <a:pt x="334" y="433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4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5" name="Google Shape;1115;p24"/>
              <p:cNvSpPr/>
              <p:nvPr/>
            </p:nvSpPr>
            <p:spPr>
              <a:xfrm>
                <a:off x="2420850" y="45534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4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334"/>
                      <a:pt x="95" y="433"/>
                      <a:pt x="214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4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6" name="Google Shape;1116;p24"/>
              <p:cNvSpPr/>
              <p:nvPr/>
            </p:nvSpPr>
            <p:spPr>
              <a:xfrm>
                <a:off x="2402775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99" y="0"/>
                      <a:pt x="1" y="99"/>
                      <a:pt x="1" y="219"/>
                    </a:cubicBezTo>
                    <a:cubicBezTo>
                      <a:pt x="1" y="338"/>
                      <a:pt x="99" y="433"/>
                      <a:pt x="219" y="433"/>
                    </a:cubicBezTo>
                    <a:cubicBezTo>
                      <a:pt x="338" y="433"/>
                      <a:pt x="434" y="338"/>
                      <a:pt x="434" y="219"/>
                    </a:cubicBezTo>
                    <a:cubicBezTo>
                      <a:pt x="434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7" name="Google Shape;1117;p24"/>
              <p:cNvSpPr/>
              <p:nvPr/>
            </p:nvSpPr>
            <p:spPr>
              <a:xfrm>
                <a:off x="2420850" y="458942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4" y="0"/>
                    </a:moveTo>
                    <a:cubicBezTo>
                      <a:pt x="95" y="0"/>
                      <a:pt x="0" y="96"/>
                      <a:pt x="0" y="215"/>
                    </a:cubicBezTo>
                    <a:cubicBezTo>
                      <a:pt x="0" y="335"/>
                      <a:pt x="95" y="434"/>
                      <a:pt x="214" y="434"/>
                    </a:cubicBezTo>
                    <a:cubicBezTo>
                      <a:pt x="334" y="434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4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8" name="Google Shape;1118;p24"/>
              <p:cNvSpPr/>
              <p:nvPr/>
            </p:nvSpPr>
            <p:spPr>
              <a:xfrm>
                <a:off x="2386025" y="4625450"/>
                <a:ext cx="9300" cy="4125"/>
              </a:xfrm>
              <a:custGeom>
                <a:avLst/>
                <a:gdLst/>
                <a:ahLst/>
                <a:cxnLst/>
                <a:rect l="l" t="t" r="r" b="b"/>
                <a:pathLst>
                  <a:path w="372" h="165" extrusionOk="0">
                    <a:moveTo>
                      <a:pt x="167" y="1"/>
                    </a:moveTo>
                    <a:cubicBezTo>
                      <a:pt x="98" y="1"/>
                      <a:pt x="37" y="35"/>
                      <a:pt x="0" y="86"/>
                    </a:cubicBezTo>
                    <a:cubicBezTo>
                      <a:pt x="54" y="100"/>
                      <a:pt x="112" y="109"/>
                      <a:pt x="167" y="120"/>
                    </a:cubicBezTo>
                    <a:cubicBezTo>
                      <a:pt x="235" y="137"/>
                      <a:pt x="303" y="150"/>
                      <a:pt x="371" y="164"/>
                    </a:cubicBezTo>
                    <a:cubicBezTo>
                      <a:pt x="348" y="69"/>
                      <a:pt x="266" y="1"/>
                      <a:pt x="167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9" name="Google Shape;1119;p24"/>
              <p:cNvSpPr/>
              <p:nvPr/>
            </p:nvSpPr>
            <p:spPr>
              <a:xfrm>
                <a:off x="2402775" y="4607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99" y="1"/>
                      <a:pt x="1" y="99"/>
                      <a:pt x="1" y="218"/>
                    </a:cubicBezTo>
                    <a:cubicBezTo>
                      <a:pt x="1" y="338"/>
                      <a:pt x="99" y="433"/>
                      <a:pt x="219" y="433"/>
                    </a:cubicBezTo>
                    <a:cubicBezTo>
                      <a:pt x="338" y="433"/>
                      <a:pt x="434" y="338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0" name="Google Shape;1120;p24"/>
              <p:cNvSpPr/>
              <p:nvPr/>
            </p:nvSpPr>
            <p:spPr>
              <a:xfrm>
                <a:off x="2420850" y="4625450"/>
                <a:ext cx="10825" cy="9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393" extrusionOk="0">
                    <a:moveTo>
                      <a:pt x="214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270"/>
                      <a:pt x="21" y="314"/>
                      <a:pt x="51" y="351"/>
                    </a:cubicBezTo>
                    <a:cubicBezTo>
                      <a:pt x="106" y="362"/>
                      <a:pt x="161" y="372"/>
                      <a:pt x="214" y="378"/>
                    </a:cubicBezTo>
                    <a:cubicBezTo>
                      <a:pt x="255" y="386"/>
                      <a:pt x="293" y="389"/>
                      <a:pt x="334" y="392"/>
                    </a:cubicBezTo>
                    <a:cubicBezTo>
                      <a:pt x="392" y="355"/>
                      <a:pt x="433" y="290"/>
                      <a:pt x="433" y="215"/>
                    </a:cubicBezTo>
                    <a:cubicBezTo>
                      <a:pt x="433" y="96"/>
                      <a:pt x="334" y="1"/>
                      <a:pt x="214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1" name="Google Shape;1121;p24"/>
              <p:cNvSpPr/>
              <p:nvPr/>
            </p:nvSpPr>
            <p:spPr>
              <a:xfrm>
                <a:off x="2384800" y="4445325"/>
                <a:ext cx="10775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1" h="430" extrusionOk="0">
                    <a:moveTo>
                      <a:pt x="216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4"/>
                      <a:pt x="96" y="429"/>
                      <a:pt x="216" y="429"/>
                    </a:cubicBezTo>
                    <a:cubicBezTo>
                      <a:pt x="335" y="429"/>
                      <a:pt x="430" y="334"/>
                      <a:pt x="430" y="215"/>
                    </a:cubicBezTo>
                    <a:cubicBezTo>
                      <a:pt x="430" y="96"/>
                      <a:pt x="335" y="0"/>
                      <a:pt x="216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2" name="Google Shape;1122;p24"/>
              <p:cNvSpPr/>
              <p:nvPr/>
            </p:nvSpPr>
            <p:spPr>
              <a:xfrm>
                <a:off x="2366750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7" y="1"/>
                      <a:pt x="1" y="99"/>
                      <a:pt x="1" y="218"/>
                    </a:cubicBezTo>
                    <a:cubicBezTo>
                      <a:pt x="1" y="337"/>
                      <a:pt x="97" y="433"/>
                      <a:pt x="215" y="433"/>
                    </a:cubicBezTo>
                    <a:cubicBezTo>
                      <a:pt x="338" y="433"/>
                      <a:pt x="433" y="337"/>
                      <a:pt x="433" y="218"/>
                    </a:cubicBezTo>
                    <a:cubicBezTo>
                      <a:pt x="433" y="99"/>
                      <a:pt x="338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3" name="Google Shape;1123;p24"/>
              <p:cNvSpPr/>
              <p:nvPr/>
            </p:nvSpPr>
            <p:spPr>
              <a:xfrm>
                <a:off x="2384800" y="4481350"/>
                <a:ext cx="1077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1" h="434" extrusionOk="0">
                    <a:moveTo>
                      <a:pt x="216" y="1"/>
                    </a:moveTo>
                    <a:cubicBezTo>
                      <a:pt x="96" y="1"/>
                      <a:pt x="1" y="96"/>
                      <a:pt x="1" y="215"/>
                    </a:cubicBezTo>
                    <a:cubicBezTo>
                      <a:pt x="1" y="334"/>
                      <a:pt x="96" y="433"/>
                      <a:pt x="216" y="433"/>
                    </a:cubicBezTo>
                    <a:cubicBezTo>
                      <a:pt x="335" y="433"/>
                      <a:pt x="430" y="334"/>
                      <a:pt x="430" y="215"/>
                    </a:cubicBezTo>
                    <a:cubicBezTo>
                      <a:pt x="430" y="96"/>
                      <a:pt x="335" y="1"/>
                      <a:pt x="216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4" name="Google Shape;1124;p24"/>
              <p:cNvSpPr/>
              <p:nvPr/>
            </p:nvSpPr>
            <p:spPr>
              <a:xfrm>
                <a:off x="2366750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7" y="0"/>
                      <a:pt x="1" y="99"/>
                      <a:pt x="1" y="218"/>
                    </a:cubicBezTo>
                    <a:cubicBezTo>
                      <a:pt x="1" y="338"/>
                      <a:pt x="97" y="433"/>
                      <a:pt x="215" y="433"/>
                    </a:cubicBezTo>
                    <a:cubicBezTo>
                      <a:pt x="338" y="433"/>
                      <a:pt x="433" y="338"/>
                      <a:pt x="433" y="218"/>
                    </a:cubicBezTo>
                    <a:cubicBezTo>
                      <a:pt x="433" y="99"/>
                      <a:pt x="338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5" name="Google Shape;1125;p24"/>
              <p:cNvSpPr/>
              <p:nvPr/>
            </p:nvSpPr>
            <p:spPr>
              <a:xfrm>
                <a:off x="2384800" y="4517375"/>
                <a:ext cx="1077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1" h="434" extrusionOk="0">
                    <a:moveTo>
                      <a:pt x="216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5"/>
                      <a:pt x="96" y="433"/>
                      <a:pt x="216" y="433"/>
                    </a:cubicBezTo>
                    <a:cubicBezTo>
                      <a:pt x="335" y="433"/>
                      <a:pt x="430" y="335"/>
                      <a:pt x="430" y="215"/>
                    </a:cubicBezTo>
                    <a:cubicBezTo>
                      <a:pt x="430" y="96"/>
                      <a:pt x="335" y="0"/>
                      <a:pt x="216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6" name="Google Shape;1126;p24"/>
              <p:cNvSpPr/>
              <p:nvPr/>
            </p:nvSpPr>
            <p:spPr>
              <a:xfrm>
                <a:off x="2366750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7" y="1"/>
                      <a:pt x="1" y="99"/>
                      <a:pt x="1" y="218"/>
                    </a:cubicBezTo>
                    <a:cubicBezTo>
                      <a:pt x="1" y="337"/>
                      <a:pt x="97" y="433"/>
                      <a:pt x="215" y="433"/>
                    </a:cubicBezTo>
                    <a:cubicBezTo>
                      <a:pt x="338" y="433"/>
                      <a:pt x="433" y="337"/>
                      <a:pt x="433" y="218"/>
                    </a:cubicBezTo>
                    <a:cubicBezTo>
                      <a:pt x="433" y="99"/>
                      <a:pt x="338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7" name="Google Shape;1127;p24"/>
              <p:cNvSpPr/>
              <p:nvPr/>
            </p:nvSpPr>
            <p:spPr>
              <a:xfrm>
                <a:off x="2384800" y="4553400"/>
                <a:ext cx="1077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1" h="434" extrusionOk="0">
                    <a:moveTo>
                      <a:pt x="216" y="1"/>
                    </a:moveTo>
                    <a:cubicBezTo>
                      <a:pt x="96" y="1"/>
                      <a:pt x="1" y="96"/>
                      <a:pt x="1" y="215"/>
                    </a:cubicBezTo>
                    <a:cubicBezTo>
                      <a:pt x="1" y="334"/>
                      <a:pt x="96" y="433"/>
                      <a:pt x="216" y="433"/>
                    </a:cubicBezTo>
                    <a:cubicBezTo>
                      <a:pt x="335" y="433"/>
                      <a:pt x="430" y="334"/>
                      <a:pt x="430" y="215"/>
                    </a:cubicBezTo>
                    <a:cubicBezTo>
                      <a:pt x="430" y="96"/>
                      <a:pt x="335" y="1"/>
                      <a:pt x="216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8" name="Google Shape;1128;p24"/>
              <p:cNvSpPr/>
              <p:nvPr/>
            </p:nvSpPr>
            <p:spPr>
              <a:xfrm>
                <a:off x="2366750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7" y="0"/>
                      <a:pt x="1" y="99"/>
                      <a:pt x="1" y="219"/>
                    </a:cubicBezTo>
                    <a:cubicBezTo>
                      <a:pt x="1" y="338"/>
                      <a:pt x="97" y="433"/>
                      <a:pt x="215" y="433"/>
                    </a:cubicBezTo>
                    <a:cubicBezTo>
                      <a:pt x="338" y="433"/>
                      <a:pt x="433" y="338"/>
                      <a:pt x="433" y="219"/>
                    </a:cubicBezTo>
                    <a:cubicBezTo>
                      <a:pt x="433" y="99"/>
                      <a:pt x="338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9" name="Google Shape;1129;p24"/>
              <p:cNvSpPr/>
              <p:nvPr/>
            </p:nvSpPr>
            <p:spPr>
              <a:xfrm>
                <a:off x="2366750" y="4607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7" y="1"/>
                      <a:pt x="1" y="99"/>
                      <a:pt x="1" y="218"/>
                    </a:cubicBezTo>
                    <a:cubicBezTo>
                      <a:pt x="1" y="338"/>
                      <a:pt x="97" y="433"/>
                      <a:pt x="215" y="433"/>
                    </a:cubicBezTo>
                    <a:cubicBezTo>
                      <a:pt x="338" y="433"/>
                      <a:pt x="433" y="338"/>
                      <a:pt x="433" y="218"/>
                    </a:cubicBezTo>
                    <a:cubicBezTo>
                      <a:pt x="433" y="99"/>
                      <a:pt x="338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0" name="Google Shape;1130;p24"/>
              <p:cNvSpPr/>
              <p:nvPr/>
            </p:nvSpPr>
            <p:spPr>
              <a:xfrm>
                <a:off x="2384800" y="4589425"/>
                <a:ext cx="1077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1" h="434" extrusionOk="0">
                    <a:moveTo>
                      <a:pt x="216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5"/>
                      <a:pt x="96" y="434"/>
                      <a:pt x="216" y="434"/>
                    </a:cubicBezTo>
                    <a:cubicBezTo>
                      <a:pt x="335" y="434"/>
                      <a:pt x="430" y="335"/>
                      <a:pt x="430" y="215"/>
                    </a:cubicBezTo>
                    <a:cubicBezTo>
                      <a:pt x="430" y="96"/>
                      <a:pt x="335" y="0"/>
                      <a:pt x="216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1" name="Google Shape;1131;p24"/>
              <p:cNvSpPr/>
              <p:nvPr/>
            </p:nvSpPr>
            <p:spPr>
              <a:xfrm>
                <a:off x="2348700" y="4445325"/>
                <a:ext cx="1085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0" extrusionOk="0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4"/>
                      <a:pt x="99" y="429"/>
                      <a:pt x="218" y="429"/>
                    </a:cubicBezTo>
                    <a:cubicBezTo>
                      <a:pt x="338" y="429"/>
                      <a:pt x="433" y="334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2" name="Google Shape;1132;p24"/>
              <p:cNvSpPr/>
              <p:nvPr/>
            </p:nvSpPr>
            <p:spPr>
              <a:xfrm>
                <a:off x="2330725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5" y="433"/>
                      <a:pt x="434" y="337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3" name="Google Shape;1133;p24"/>
              <p:cNvSpPr/>
              <p:nvPr/>
            </p:nvSpPr>
            <p:spPr>
              <a:xfrm>
                <a:off x="2330725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0" y="99"/>
                      <a:pt x="0" y="218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5" y="433"/>
                      <a:pt x="434" y="338"/>
                      <a:pt x="434" y="218"/>
                    </a:cubicBezTo>
                    <a:cubicBezTo>
                      <a:pt x="434" y="99"/>
                      <a:pt x="335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4" name="Google Shape;1134;p24"/>
              <p:cNvSpPr/>
              <p:nvPr/>
            </p:nvSpPr>
            <p:spPr>
              <a:xfrm>
                <a:off x="2348700" y="4481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1"/>
                    </a:moveTo>
                    <a:cubicBezTo>
                      <a:pt x="99" y="1"/>
                      <a:pt x="1" y="96"/>
                      <a:pt x="1" y="215"/>
                    </a:cubicBezTo>
                    <a:cubicBezTo>
                      <a:pt x="1" y="334"/>
                      <a:pt x="99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5" name="Google Shape;1135;p24"/>
              <p:cNvSpPr/>
              <p:nvPr/>
            </p:nvSpPr>
            <p:spPr>
              <a:xfrm>
                <a:off x="2348700" y="45173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5"/>
                      <a:pt x="99" y="433"/>
                      <a:pt x="218" y="433"/>
                    </a:cubicBezTo>
                    <a:cubicBezTo>
                      <a:pt x="338" y="433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6" name="Google Shape;1136;p24"/>
              <p:cNvSpPr/>
              <p:nvPr/>
            </p:nvSpPr>
            <p:spPr>
              <a:xfrm>
                <a:off x="2330725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5" y="433"/>
                      <a:pt x="434" y="337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7" name="Google Shape;1137;p24"/>
              <p:cNvSpPr/>
              <p:nvPr/>
            </p:nvSpPr>
            <p:spPr>
              <a:xfrm>
                <a:off x="2330725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0" y="99"/>
                      <a:pt x="0" y="219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5" y="433"/>
                      <a:pt x="434" y="338"/>
                      <a:pt x="434" y="219"/>
                    </a:cubicBezTo>
                    <a:cubicBezTo>
                      <a:pt x="434" y="99"/>
                      <a:pt x="335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8" name="Google Shape;1138;p24"/>
              <p:cNvSpPr/>
              <p:nvPr/>
            </p:nvSpPr>
            <p:spPr>
              <a:xfrm>
                <a:off x="2348700" y="4553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1"/>
                    </a:moveTo>
                    <a:cubicBezTo>
                      <a:pt x="99" y="1"/>
                      <a:pt x="1" y="96"/>
                      <a:pt x="1" y="215"/>
                    </a:cubicBezTo>
                    <a:cubicBezTo>
                      <a:pt x="1" y="334"/>
                      <a:pt x="99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9" name="Google Shape;1139;p24"/>
              <p:cNvSpPr/>
              <p:nvPr/>
            </p:nvSpPr>
            <p:spPr>
              <a:xfrm>
                <a:off x="2348700" y="458942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5"/>
                      <a:pt x="99" y="434"/>
                      <a:pt x="218" y="434"/>
                    </a:cubicBezTo>
                    <a:cubicBezTo>
                      <a:pt x="338" y="434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0" name="Google Shape;1140;p24"/>
              <p:cNvSpPr/>
              <p:nvPr/>
            </p:nvSpPr>
            <p:spPr>
              <a:xfrm>
                <a:off x="2330725" y="4607400"/>
                <a:ext cx="10850" cy="1050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20" extrusionOk="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290"/>
                      <a:pt x="38" y="351"/>
                      <a:pt x="90" y="389"/>
                    </a:cubicBezTo>
                    <a:cubicBezTo>
                      <a:pt x="154" y="399"/>
                      <a:pt x="219" y="410"/>
                      <a:pt x="283" y="419"/>
                    </a:cubicBezTo>
                    <a:cubicBezTo>
                      <a:pt x="368" y="392"/>
                      <a:pt x="434" y="314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1" name="Google Shape;1141;p24"/>
              <p:cNvSpPr/>
              <p:nvPr/>
            </p:nvSpPr>
            <p:spPr>
              <a:xfrm>
                <a:off x="2312675" y="4445325"/>
                <a:ext cx="10825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0" extrusionOk="0">
                    <a:moveTo>
                      <a:pt x="219" y="0"/>
                    </a:moveTo>
                    <a:cubicBezTo>
                      <a:pt x="99" y="0"/>
                      <a:pt x="0" y="96"/>
                      <a:pt x="0" y="215"/>
                    </a:cubicBezTo>
                    <a:cubicBezTo>
                      <a:pt x="0" y="334"/>
                      <a:pt x="99" y="429"/>
                      <a:pt x="219" y="429"/>
                    </a:cubicBezTo>
                    <a:cubicBezTo>
                      <a:pt x="338" y="429"/>
                      <a:pt x="433" y="334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2" name="Google Shape;1142;p24"/>
              <p:cNvSpPr/>
              <p:nvPr/>
            </p:nvSpPr>
            <p:spPr>
              <a:xfrm>
                <a:off x="2294700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3" y="337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3" name="Google Shape;1143;p24"/>
              <p:cNvSpPr/>
              <p:nvPr/>
            </p:nvSpPr>
            <p:spPr>
              <a:xfrm>
                <a:off x="2312675" y="4481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1"/>
                    </a:moveTo>
                    <a:cubicBezTo>
                      <a:pt x="99" y="1"/>
                      <a:pt x="0" y="96"/>
                      <a:pt x="0" y="215"/>
                    </a:cubicBezTo>
                    <a:cubicBezTo>
                      <a:pt x="0" y="334"/>
                      <a:pt x="99" y="433"/>
                      <a:pt x="219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4" name="Google Shape;1144;p24"/>
              <p:cNvSpPr/>
              <p:nvPr/>
            </p:nvSpPr>
            <p:spPr>
              <a:xfrm>
                <a:off x="2294700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1" y="99"/>
                      <a:pt x="1" y="218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8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5" name="Google Shape;1145;p24"/>
              <p:cNvSpPr/>
              <p:nvPr/>
            </p:nvSpPr>
            <p:spPr>
              <a:xfrm>
                <a:off x="2312675" y="45173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0"/>
                    </a:moveTo>
                    <a:cubicBezTo>
                      <a:pt x="99" y="0"/>
                      <a:pt x="0" y="96"/>
                      <a:pt x="0" y="215"/>
                    </a:cubicBezTo>
                    <a:cubicBezTo>
                      <a:pt x="0" y="335"/>
                      <a:pt x="99" y="433"/>
                      <a:pt x="219" y="433"/>
                    </a:cubicBezTo>
                    <a:cubicBezTo>
                      <a:pt x="338" y="433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6" name="Google Shape;1146;p24"/>
              <p:cNvSpPr/>
              <p:nvPr/>
            </p:nvSpPr>
            <p:spPr>
              <a:xfrm>
                <a:off x="2294700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3" y="337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7" name="Google Shape;1147;p24"/>
              <p:cNvSpPr/>
              <p:nvPr/>
            </p:nvSpPr>
            <p:spPr>
              <a:xfrm>
                <a:off x="2312675" y="45534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1"/>
                    </a:moveTo>
                    <a:cubicBezTo>
                      <a:pt x="99" y="1"/>
                      <a:pt x="0" y="96"/>
                      <a:pt x="0" y="215"/>
                    </a:cubicBezTo>
                    <a:cubicBezTo>
                      <a:pt x="0" y="334"/>
                      <a:pt x="99" y="433"/>
                      <a:pt x="219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8" name="Google Shape;1148;p24"/>
              <p:cNvSpPr/>
              <p:nvPr/>
            </p:nvSpPr>
            <p:spPr>
              <a:xfrm>
                <a:off x="2294700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1" y="99"/>
                      <a:pt x="1" y="219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9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9" name="Google Shape;1149;p24"/>
              <p:cNvSpPr/>
              <p:nvPr/>
            </p:nvSpPr>
            <p:spPr>
              <a:xfrm>
                <a:off x="2294700" y="4607400"/>
                <a:ext cx="10850" cy="667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267" extrusionOk="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232"/>
                      <a:pt x="4" y="242"/>
                      <a:pt x="7" y="256"/>
                    </a:cubicBezTo>
                    <a:cubicBezTo>
                      <a:pt x="147" y="256"/>
                      <a:pt x="284" y="259"/>
                      <a:pt x="424" y="266"/>
                    </a:cubicBezTo>
                    <a:cubicBezTo>
                      <a:pt x="427" y="249"/>
                      <a:pt x="433" y="235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0" name="Google Shape;1150;p24"/>
              <p:cNvSpPr/>
              <p:nvPr/>
            </p:nvSpPr>
            <p:spPr>
              <a:xfrm>
                <a:off x="2312675" y="458942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0"/>
                    </a:moveTo>
                    <a:cubicBezTo>
                      <a:pt x="99" y="0"/>
                      <a:pt x="0" y="96"/>
                      <a:pt x="0" y="215"/>
                    </a:cubicBezTo>
                    <a:cubicBezTo>
                      <a:pt x="0" y="335"/>
                      <a:pt x="99" y="434"/>
                      <a:pt x="219" y="434"/>
                    </a:cubicBezTo>
                    <a:cubicBezTo>
                      <a:pt x="338" y="434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1" name="Google Shape;1151;p24"/>
              <p:cNvSpPr/>
              <p:nvPr/>
            </p:nvSpPr>
            <p:spPr>
              <a:xfrm>
                <a:off x="2276650" y="4445325"/>
                <a:ext cx="1085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0" extrusionOk="0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4"/>
                      <a:pt x="99" y="429"/>
                      <a:pt x="218" y="429"/>
                    </a:cubicBezTo>
                    <a:cubicBezTo>
                      <a:pt x="338" y="429"/>
                      <a:pt x="433" y="334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2" name="Google Shape;1152;p24"/>
              <p:cNvSpPr/>
              <p:nvPr/>
            </p:nvSpPr>
            <p:spPr>
              <a:xfrm>
                <a:off x="2258675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5" y="433"/>
                      <a:pt x="434" y="337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3" name="Google Shape;1153;p24"/>
              <p:cNvSpPr/>
              <p:nvPr/>
            </p:nvSpPr>
            <p:spPr>
              <a:xfrm>
                <a:off x="2258675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0" y="99"/>
                      <a:pt x="0" y="218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5" y="433"/>
                      <a:pt x="434" y="338"/>
                      <a:pt x="434" y="218"/>
                    </a:cubicBezTo>
                    <a:cubicBezTo>
                      <a:pt x="434" y="99"/>
                      <a:pt x="335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4" name="Google Shape;1154;p24"/>
              <p:cNvSpPr/>
              <p:nvPr/>
            </p:nvSpPr>
            <p:spPr>
              <a:xfrm>
                <a:off x="2276650" y="4481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1"/>
                    </a:moveTo>
                    <a:cubicBezTo>
                      <a:pt x="99" y="1"/>
                      <a:pt x="1" y="96"/>
                      <a:pt x="1" y="215"/>
                    </a:cubicBezTo>
                    <a:cubicBezTo>
                      <a:pt x="1" y="334"/>
                      <a:pt x="99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5" name="Google Shape;1155;p24"/>
              <p:cNvSpPr/>
              <p:nvPr/>
            </p:nvSpPr>
            <p:spPr>
              <a:xfrm>
                <a:off x="2258675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5" y="433"/>
                      <a:pt x="434" y="337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6" name="Google Shape;1156;p24"/>
              <p:cNvSpPr/>
              <p:nvPr/>
            </p:nvSpPr>
            <p:spPr>
              <a:xfrm>
                <a:off x="2276650" y="45173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5"/>
                      <a:pt x="99" y="433"/>
                      <a:pt x="218" y="433"/>
                    </a:cubicBezTo>
                    <a:cubicBezTo>
                      <a:pt x="338" y="433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7" name="Google Shape;1157;p24"/>
              <p:cNvSpPr/>
              <p:nvPr/>
            </p:nvSpPr>
            <p:spPr>
              <a:xfrm>
                <a:off x="2258675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0" y="99"/>
                      <a:pt x="0" y="219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5" y="433"/>
                      <a:pt x="434" y="338"/>
                      <a:pt x="434" y="219"/>
                    </a:cubicBezTo>
                    <a:cubicBezTo>
                      <a:pt x="434" y="99"/>
                      <a:pt x="335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8" name="Google Shape;1158;p24"/>
              <p:cNvSpPr/>
              <p:nvPr/>
            </p:nvSpPr>
            <p:spPr>
              <a:xfrm>
                <a:off x="2276650" y="4553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1"/>
                    </a:moveTo>
                    <a:cubicBezTo>
                      <a:pt x="99" y="1"/>
                      <a:pt x="1" y="96"/>
                      <a:pt x="1" y="215"/>
                    </a:cubicBezTo>
                    <a:cubicBezTo>
                      <a:pt x="1" y="334"/>
                      <a:pt x="99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9" name="Google Shape;1159;p24"/>
              <p:cNvSpPr/>
              <p:nvPr/>
            </p:nvSpPr>
            <p:spPr>
              <a:xfrm>
                <a:off x="2276650" y="458942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5"/>
                      <a:pt x="99" y="434"/>
                      <a:pt x="218" y="434"/>
                    </a:cubicBezTo>
                    <a:cubicBezTo>
                      <a:pt x="338" y="434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0" name="Google Shape;1160;p24"/>
              <p:cNvSpPr/>
              <p:nvPr/>
            </p:nvSpPr>
            <p:spPr>
              <a:xfrm>
                <a:off x="2258675" y="4607400"/>
                <a:ext cx="10850" cy="95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382" extrusionOk="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287"/>
                      <a:pt x="31" y="344"/>
                      <a:pt x="79" y="382"/>
                    </a:cubicBezTo>
                    <a:cubicBezTo>
                      <a:pt x="188" y="361"/>
                      <a:pt x="294" y="341"/>
                      <a:pt x="399" y="324"/>
                    </a:cubicBezTo>
                    <a:cubicBezTo>
                      <a:pt x="420" y="293"/>
                      <a:pt x="434" y="256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1" name="Google Shape;1161;p24"/>
              <p:cNvSpPr/>
              <p:nvPr/>
            </p:nvSpPr>
            <p:spPr>
              <a:xfrm>
                <a:off x="2222650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3" y="337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2" name="Google Shape;1162;p24"/>
              <p:cNvSpPr/>
              <p:nvPr/>
            </p:nvSpPr>
            <p:spPr>
              <a:xfrm>
                <a:off x="2240625" y="4445325"/>
                <a:ext cx="10825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0" extrusionOk="0">
                    <a:moveTo>
                      <a:pt x="219" y="0"/>
                    </a:moveTo>
                    <a:cubicBezTo>
                      <a:pt x="99" y="0"/>
                      <a:pt x="0" y="96"/>
                      <a:pt x="0" y="215"/>
                    </a:cubicBezTo>
                    <a:cubicBezTo>
                      <a:pt x="0" y="334"/>
                      <a:pt x="99" y="429"/>
                      <a:pt x="219" y="429"/>
                    </a:cubicBezTo>
                    <a:cubicBezTo>
                      <a:pt x="338" y="429"/>
                      <a:pt x="433" y="334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3" name="Google Shape;1163;p24"/>
              <p:cNvSpPr/>
              <p:nvPr/>
            </p:nvSpPr>
            <p:spPr>
              <a:xfrm>
                <a:off x="2222650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1" y="99"/>
                      <a:pt x="1" y="218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8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4" name="Google Shape;1164;p24"/>
              <p:cNvSpPr/>
              <p:nvPr/>
            </p:nvSpPr>
            <p:spPr>
              <a:xfrm>
                <a:off x="2240625" y="4481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1"/>
                    </a:moveTo>
                    <a:cubicBezTo>
                      <a:pt x="99" y="1"/>
                      <a:pt x="0" y="96"/>
                      <a:pt x="0" y="215"/>
                    </a:cubicBezTo>
                    <a:cubicBezTo>
                      <a:pt x="0" y="334"/>
                      <a:pt x="99" y="433"/>
                      <a:pt x="219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5" name="Google Shape;1165;p24"/>
              <p:cNvSpPr/>
              <p:nvPr/>
            </p:nvSpPr>
            <p:spPr>
              <a:xfrm>
                <a:off x="2222650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3" y="337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6" name="Google Shape;1166;p24"/>
              <p:cNvSpPr/>
              <p:nvPr/>
            </p:nvSpPr>
            <p:spPr>
              <a:xfrm>
                <a:off x="2240625" y="45173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0"/>
                    </a:moveTo>
                    <a:cubicBezTo>
                      <a:pt x="99" y="0"/>
                      <a:pt x="0" y="96"/>
                      <a:pt x="0" y="215"/>
                    </a:cubicBezTo>
                    <a:cubicBezTo>
                      <a:pt x="0" y="335"/>
                      <a:pt x="99" y="433"/>
                      <a:pt x="219" y="433"/>
                    </a:cubicBezTo>
                    <a:cubicBezTo>
                      <a:pt x="338" y="433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7" name="Google Shape;1167;p24"/>
              <p:cNvSpPr/>
              <p:nvPr/>
            </p:nvSpPr>
            <p:spPr>
              <a:xfrm>
                <a:off x="2222650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1" y="99"/>
                      <a:pt x="1" y="219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9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8" name="Google Shape;1168;p24"/>
              <p:cNvSpPr/>
              <p:nvPr/>
            </p:nvSpPr>
            <p:spPr>
              <a:xfrm>
                <a:off x="2240625" y="45534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1"/>
                    </a:moveTo>
                    <a:cubicBezTo>
                      <a:pt x="99" y="1"/>
                      <a:pt x="0" y="96"/>
                      <a:pt x="0" y="215"/>
                    </a:cubicBezTo>
                    <a:cubicBezTo>
                      <a:pt x="0" y="334"/>
                      <a:pt x="99" y="433"/>
                      <a:pt x="219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9" name="Google Shape;1169;p24"/>
              <p:cNvSpPr/>
              <p:nvPr/>
            </p:nvSpPr>
            <p:spPr>
              <a:xfrm>
                <a:off x="2240625" y="458942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0"/>
                    </a:moveTo>
                    <a:cubicBezTo>
                      <a:pt x="99" y="0"/>
                      <a:pt x="0" y="96"/>
                      <a:pt x="0" y="215"/>
                    </a:cubicBezTo>
                    <a:cubicBezTo>
                      <a:pt x="0" y="335"/>
                      <a:pt x="99" y="434"/>
                      <a:pt x="219" y="434"/>
                    </a:cubicBezTo>
                    <a:cubicBezTo>
                      <a:pt x="338" y="434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0" name="Google Shape;1170;p24"/>
              <p:cNvSpPr/>
              <p:nvPr/>
            </p:nvSpPr>
            <p:spPr>
              <a:xfrm>
                <a:off x="2222650" y="4607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1" name="Google Shape;1171;p24"/>
              <p:cNvSpPr/>
              <p:nvPr/>
            </p:nvSpPr>
            <p:spPr>
              <a:xfrm>
                <a:off x="2186625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5" y="433"/>
                      <a:pt x="434" y="337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2" name="Google Shape;1172;p24"/>
              <p:cNvSpPr/>
              <p:nvPr/>
            </p:nvSpPr>
            <p:spPr>
              <a:xfrm>
                <a:off x="2204600" y="4445325"/>
                <a:ext cx="1085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0" extrusionOk="0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4"/>
                      <a:pt x="99" y="429"/>
                      <a:pt x="218" y="429"/>
                    </a:cubicBezTo>
                    <a:cubicBezTo>
                      <a:pt x="338" y="429"/>
                      <a:pt x="433" y="334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3" name="Google Shape;1173;p24"/>
              <p:cNvSpPr/>
              <p:nvPr/>
            </p:nvSpPr>
            <p:spPr>
              <a:xfrm>
                <a:off x="2204600" y="4481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1"/>
                    </a:moveTo>
                    <a:cubicBezTo>
                      <a:pt x="99" y="1"/>
                      <a:pt x="1" y="96"/>
                      <a:pt x="1" y="215"/>
                    </a:cubicBezTo>
                    <a:cubicBezTo>
                      <a:pt x="1" y="334"/>
                      <a:pt x="99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4" name="Google Shape;1174;p24"/>
              <p:cNvSpPr/>
              <p:nvPr/>
            </p:nvSpPr>
            <p:spPr>
              <a:xfrm>
                <a:off x="2204588" y="4481313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0" y="99"/>
                      <a:pt x="0" y="218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5" y="433"/>
                      <a:pt x="434" y="338"/>
                      <a:pt x="434" y="218"/>
                    </a:cubicBezTo>
                    <a:cubicBezTo>
                      <a:pt x="434" y="99"/>
                      <a:pt x="335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5" name="Google Shape;1175;p24"/>
              <p:cNvSpPr/>
              <p:nvPr/>
            </p:nvSpPr>
            <p:spPr>
              <a:xfrm>
                <a:off x="2186625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5" y="433"/>
                      <a:pt x="434" y="337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6" name="Google Shape;1176;p24"/>
              <p:cNvSpPr/>
              <p:nvPr/>
            </p:nvSpPr>
            <p:spPr>
              <a:xfrm>
                <a:off x="2204600" y="45173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5"/>
                      <a:pt x="99" y="433"/>
                      <a:pt x="218" y="433"/>
                    </a:cubicBezTo>
                    <a:cubicBezTo>
                      <a:pt x="338" y="433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7" name="Google Shape;1177;p24"/>
              <p:cNvSpPr/>
              <p:nvPr/>
            </p:nvSpPr>
            <p:spPr>
              <a:xfrm>
                <a:off x="2204600" y="4553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1"/>
                    </a:moveTo>
                    <a:cubicBezTo>
                      <a:pt x="99" y="1"/>
                      <a:pt x="1" y="96"/>
                      <a:pt x="1" y="215"/>
                    </a:cubicBezTo>
                    <a:cubicBezTo>
                      <a:pt x="1" y="334"/>
                      <a:pt x="99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8" name="Google Shape;1178;p24"/>
              <p:cNvSpPr/>
              <p:nvPr/>
            </p:nvSpPr>
            <p:spPr>
              <a:xfrm>
                <a:off x="2186625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0" y="99"/>
                      <a:pt x="0" y="219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5" y="433"/>
                      <a:pt x="434" y="338"/>
                      <a:pt x="434" y="219"/>
                    </a:cubicBezTo>
                    <a:cubicBezTo>
                      <a:pt x="434" y="99"/>
                      <a:pt x="335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9" name="Google Shape;1179;p24"/>
              <p:cNvSpPr/>
              <p:nvPr/>
            </p:nvSpPr>
            <p:spPr>
              <a:xfrm>
                <a:off x="2204600" y="458942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5"/>
                      <a:pt x="99" y="434"/>
                      <a:pt x="218" y="434"/>
                    </a:cubicBezTo>
                    <a:cubicBezTo>
                      <a:pt x="338" y="434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0" name="Google Shape;1180;p24"/>
              <p:cNvSpPr/>
              <p:nvPr/>
            </p:nvSpPr>
            <p:spPr>
              <a:xfrm>
                <a:off x="2186625" y="4607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5" y="433"/>
                      <a:pt x="434" y="338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1" name="Google Shape;1181;p24"/>
              <p:cNvSpPr/>
              <p:nvPr/>
            </p:nvSpPr>
            <p:spPr>
              <a:xfrm>
                <a:off x="2204600" y="46254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1"/>
                    </a:moveTo>
                    <a:cubicBezTo>
                      <a:pt x="99" y="1"/>
                      <a:pt x="1" y="96"/>
                      <a:pt x="1" y="215"/>
                    </a:cubicBezTo>
                    <a:cubicBezTo>
                      <a:pt x="1" y="338"/>
                      <a:pt x="99" y="433"/>
                      <a:pt x="218" y="433"/>
                    </a:cubicBezTo>
                    <a:cubicBezTo>
                      <a:pt x="338" y="433"/>
                      <a:pt x="433" y="338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2" name="Google Shape;1182;p24"/>
              <p:cNvSpPr/>
              <p:nvPr/>
            </p:nvSpPr>
            <p:spPr>
              <a:xfrm>
                <a:off x="2186625" y="4643500"/>
                <a:ext cx="10425" cy="10075"/>
              </a:xfrm>
              <a:custGeom>
                <a:avLst/>
                <a:gdLst/>
                <a:ahLst/>
                <a:cxnLst/>
                <a:rect l="l" t="t" r="r" b="b"/>
                <a:pathLst>
                  <a:path w="417" h="403" extrusionOk="0">
                    <a:moveTo>
                      <a:pt x="215" y="1"/>
                    </a:moveTo>
                    <a:cubicBezTo>
                      <a:pt x="96" y="1"/>
                      <a:pt x="0" y="96"/>
                      <a:pt x="0" y="216"/>
                    </a:cubicBezTo>
                    <a:cubicBezTo>
                      <a:pt x="0" y="297"/>
                      <a:pt x="49" y="365"/>
                      <a:pt x="113" y="403"/>
                    </a:cubicBezTo>
                    <a:cubicBezTo>
                      <a:pt x="212" y="315"/>
                      <a:pt x="314" y="229"/>
                      <a:pt x="416" y="147"/>
                    </a:cubicBezTo>
                    <a:cubicBezTo>
                      <a:pt x="389" y="62"/>
                      <a:pt x="311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3" name="Google Shape;1183;p24"/>
              <p:cNvSpPr/>
              <p:nvPr/>
            </p:nvSpPr>
            <p:spPr>
              <a:xfrm>
                <a:off x="2152800" y="4436975"/>
                <a:ext cx="6000" cy="1125"/>
              </a:xfrm>
              <a:custGeom>
                <a:avLst/>
                <a:gdLst/>
                <a:ahLst/>
                <a:cxnLst/>
                <a:rect l="l" t="t" r="r" b="b"/>
                <a:pathLst>
                  <a:path w="240" h="45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39" y="27"/>
                      <a:pt x="79" y="45"/>
                      <a:pt x="127" y="45"/>
                    </a:cubicBezTo>
                    <a:cubicBezTo>
                      <a:pt x="172" y="45"/>
                      <a:pt x="209" y="27"/>
                      <a:pt x="240" y="7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4" name="Google Shape;1184;p24"/>
              <p:cNvSpPr/>
              <p:nvPr/>
            </p:nvSpPr>
            <p:spPr>
              <a:xfrm>
                <a:off x="2150600" y="4463300"/>
                <a:ext cx="107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34" extrusionOk="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0" y="337"/>
                      <a:pt x="430" y="218"/>
                    </a:cubicBezTo>
                    <a:cubicBezTo>
                      <a:pt x="430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5" name="Google Shape;1185;p24"/>
              <p:cNvSpPr/>
              <p:nvPr/>
            </p:nvSpPr>
            <p:spPr>
              <a:xfrm>
                <a:off x="2168575" y="4445325"/>
                <a:ext cx="10825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0" extrusionOk="0">
                    <a:moveTo>
                      <a:pt x="219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4"/>
                      <a:pt x="96" y="429"/>
                      <a:pt x="219" y="429"/>
                    </a:cubicBezTo>
                    <a:cubicBezTo>
                      <a:pt x="338" y="429"/>
                      <a:pt x="433" y="334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6" name="Google Shape;1186;p24"/>
              <p:cNvSpPr/>
              <p:nvPr/>
            </p:nvSpPr>
            <p:spPr>
              <a:xfrm>
                <a:off x="2168575" y="4481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9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7" name="Google Shape;1187;p24"/>
              <p:cNvSpPr/>
              <p:nvPr/>
            </p:nvSpPr>
            <p:spPr>
              <a:xfrm>
                <a:off x="2150600" y="4499325"/>
                <a:ext cx="107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33" extrusionOk="0">
                    <a:moveTo>
                      <a:pt x="215" y="0"/>
                    </a:moveTo>
                    <a:cubicBezTo>
                      <a:pt x="96" y="0"/>
                      <a:pt x="1" y="99"/>
                      <a:pt x="1" y="218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0" y="338"/>
                      <a:pt x="430" y="218"/>
                    </a:cubicBezTo>
                    <a:cubicBezTo>
                      <a:pt x="430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8" name="Google Shape;1188;p24"/>
              <p:cNvSpPr/>
              <p:nvPr/>
            </p:nvSpPr>
            <p:spPr>
              <a:xfrm>
                <a:off x="2150600" y="4535350"/>
                <a:ext cx="107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34" extrusionOk="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0" y="337"/>
                      <a:pt x="430" y="218"/>
                    </a:cubicBezTo>
                    <a:cubicBezTo>
                      <a:pt x="430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9" name="Google Shape;1189;p24"/>
              <p:cNvSpPr/>
              <p:nvPr/>
            </p:nvSpPr>
            <p:spPr>
              <a:xfrm>
                <a:off x="2168575" y="45173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5"/>
                      <a:pt x="96" y="433"/>
                      <a:pt x="219" y="433"/>
                    </a:cubicBezTo>
                    <a:cubicBezTo>
                      <a:pt x="338" y="433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0" name="Google Shape;1190;p24"/>
              <p:cNvSpPr/>
              <p:nvPr/>
            </p:nvSpPr>
            <p:spPr>
              <a:xfrm>
                <a:off x="2150600" y="4571375"/>
                <a:ext cx="107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33" extrusionOk="0">
                    <a:moveTo>
                      <a:pt x="215" y="0"/>
                    </a:moveTo>
                    <a:cubicBezTo>
                      <a:pt x="96" y="0"/>
                      <a:pt x="1" y="99"/>
                      <a:pt x="1" y="219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0" y="338"/>
                      <a:pt x="430" y="219"/>
                    </a:cubicBezTo>
                    <a:cubicBezTo>
                      <a:pt x="430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1" name="Google Shape;1191;p24"/>
              <p:cNvSpPr/>
              <p:nvPr/>
            </p:nvSpPr>
            <p:spPr>
              <a:xfrm>
                <a:off x="2168575" y="45534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9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2" name="Google Shape;1192;p24"/>
              <p:cNvSpPr/>
              <p:nvPr/>
            </p:nvSpPr>
            <p:spPr>
              <a:xfrm>
                <a:off x="2150600" y="4607400"/>
                <a:ext cx="107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34" extrusionOk="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0" y="338"/>
                      <a:pt x="430" y="218"/>
                    </a:cubicBezTo>
                    <a:cubicBezTo>
                      <a:pt x="430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3" name="Google Shape;1193;p24"/>
              <p:cNvSpPr/>
              <p:nvPr/>
            </p:nvSpPr>
            <p:spPr>
              <a:xfrm>
                <a:off x="2168575" y="458942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5"/>
                      <a:pt x="96" y="434"/>
                      <a:pt x="219" y="434"/>
                    </a:cubicBezTo>
                    <a:cubicBezTo>
                      <a:pt x="338" y="434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4" name="Google Shape;1194;p24"/>
              <p:cNvSpPr/>
              <p:nvPr/>
            </p:nvSpPr>
            <p:spPr>
              <a:xfrm>
                <a:off x="2168575" y="46254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8"/>
                      <a:pt x="96" y="433"/>
                      <a:pt x="219" y="433"/>
                    </a:cubicBezTo>
                    <a:cubicBezTo>
                      <a:pt x="338" y="433"/>
                      <a:pt x="433" y="338"/>
                      <a:pt x="433" y="215"/>
                    </a:cubicBezTo>
                    <a:cubicBezTo>
                      <a:pt x="433" y="96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5" name="Google Shape;1195;p24"/>
              <p:cNvSpPr/>
              <p:nvPr/>
            </p:nvSpPr>
            <p:spPr>
              <a:xfrm>
                <a:off x="2150600" y="4643500"/>
                <a:ext cx="1075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30" extrusionOk="0">
                    <a:moveTo>
                      <a:pt x="215" y="1"/>
                    </a:moveTo>
                    <a:cubicBezTo>
                      <a:pt x="96" y="1"/>
                      <a:pt x="1" y="96"/>
                      <a:pt x="1" y="216"/>
                    </a:cubicBezTo>
                    <a:cubicBezTo>
                      <a:pt x="1" y="335"/>
                      <a:pt x="96" y="430"/>
                      <a:pt x="215" y="430"/>
                    </a:cubicBezTo>
                    <a:cubicBezTo>
                      <a:pt x="334" y="430"/>
                      <a:pt x="430" y="335"/>
                      <a:pt x="430" y="216"/>
                    </a:cubicBezTo>
                    <a:cubicBezTo>
                      <a:pt x="430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6" name="Google Shape;1196;p24"/>
              <p:cNvSpPr/>
              <p:nvPr/>
            </p:nvSpPr>
            <p:spPr>
              <a:xfrm>
                <a:off x="2150600" y="4679550"/>
                <a:ext cx="107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33" extrusionOk="0">
                    <a:moveTo>
                      <a:pt x="215" y="0"/>
                    </a:moveTo>
                    <a:cubicBezTo>
                      <a:pt x="96" y="0"/>
                      <a:pt x="1" y="95"/>
                      <a:pt x="1" y="214"/>
                    </a:cubicBezTo>
                    <a:cubicBezTo>
                      <a:pt x="1" y="334"/>
                      <a:pt x="96" y="433"/>
                      <a:pt x="215" y="433"/>
                    </a:cubicBezTo>
                    <a:cubicBezTo>
                      <a:pt x="334" y="433"/>
                      <a:pt x="430" y="334"/>
                      <a:pt x="430" y="214"/>
                    </a:cubicBezTo>
                    <a:cubicBezTo>
                      <a:pt x="430" y="95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7" name="Google Shape;1197;p24"/>
              <p:cNvSpPr/>
              <p:nvPr/>
            </p:nvSpPr>
            <p:spPr>
              <a:xfrm>
                <a:off x="2168575" y="4661475"/>
                <a:ext cx="10075" cy="10425"/>
              </a:xfrm>
              <a:custGeom>
                <a:avLst/>
                <a:gdLst/>
                <a:ahLst/>
                <a:cxnLst/>
                <a:rect l="l" t="t" r="r" b="b"/>
                <a:pathLst>
                  <a:path w="403" h="417" extrusionOk="0">
                    <a:moveTo>
                      <a:pt x="219" y="0"/>
                    </a:moveTo>
                    <a:cubicBezTo>
                      <a:pt x="96" y="0"/>
                      <a:pt x="0" y="96"/>
                      <a:pt x="0" y="219"/>
                    </a:cubicBezTo>
                    <a:cubicBezTo>
                      <a:pt x="0" y="307"/>
                      <a:pt x="58" y="385"/>
                      <a:pt x="137" y="416"/>
                    </a:cubicBezTo>
                    <a:cubicBezTo>
                      <a:pt x="164" y="385"/>
                      <a:pt x="191" y="355"/>
                      <a:pt x="219" y="321"/>
                    </a:cubicBezTo>
                    <a:cubicBezTo>
                      <a:pt x="246" y="286"/>
                      <a:pt x="277" y="253"/>
                      <a:pt x="307" y="219"/>
                    </a:cubicBezTo>
                    <a:cubicBezTo>
                      <a:pt x="338" y="181"/>
                      <a:pt x="368" y="147"/>
                      <a:pt x="403" y="110"/>
                    </a:cubicBezTo>
                    <a:cubicBezTo>
                      <a:pt x="365" y="45"/>
                      <a:pt x="297" y="0"/>
                      <a:pt x="21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8" name="Google Shape;1198;p24"/>
              <p:cNvSpPr/>
              <p:nvPr/>
            </p:nvSpPr>
            <p:spPr>
              <a:xfrm>
                <a:off x="2150600" y="4896525"/>
                <a:ext cx="3450" cy="9575"/>
              </a:xfrm>
              <a:custGeom>
                <a:avLst/>
                <a:gdLst/>
                <a:ahLst/>
                <a:cxnLst/>
                <a:rect l="l" t="t" r="r" b="b"/>
                <a:pathLst>
                  <a:path w="138" h="383" extrusionOk="0">
                    <a:moveTo>
                      <a:pt x="103" y="1"/>
                    </a:moveTo>
                    <a:cubicBezTo>
                      <a:pt x="42" y="42"/>
                      <a:pt x="1" y="107"/>
                      <a:pt x="1" y="185"/>
                    </a:cubicBezTo>
                    <a:cubicBezTo>
                      <a:pt x="1" y="274"/>
                      <a:pt x="55" y="352"/>
                      <a:pt x="137" y="383"/>
                    </a:cubicBezTo>
                    <a:cubicBezTo>
                      <a:pt x="127" y="257"/>
                      <a:pt x="117" y="131"/>
                      <a:pt x="103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9" name="Google Shape;1199;p24"/>
              <p:cNvSpPr/>
              <p:nvPr/>
            </p:nvSpPr>
            <p:spPr>
              <a:xfrm>
                <a:off x="2150600" y="4932050"/>
                <a:ext cx="3850" cy="9975"/>
              </a:xfrm>
              <a:custGeom>
                <a:avLst/>
                <a:gdLst/>
                <a:ahLst/>
                <a:cxnLst/>
                <a:rect l="l" t="t" r="r" b="b"/>
                <a:pathLst>
                  <a:path w="154" h="399" extrusionOk="0">
                    <a:moveTo>
                      <a:pt x="154" y="1"/>
                    </a:moveTo>
                    <a:cubicBezTo>
                      <a:pt x="65" y="28"/>
                      <a:pt x="1" y="106"/>
                      <a:pt x="1" y="205"/>
                    </a:cubicBezTo>
                    <a:cubicBezTo>
                      <a:pt x="1" y="290"/>
                      <a:pt x="51" y="365"/>
                      <a:pt x="123" y="399"/>
                    </a:cubicBezTo>
                    <a:cubicBezTo>
                      <a:pt x="137" y="276"/>
                      <a:pt x="147" y="150"/>
                      <a:pt x="154" y="28"/>
                    </a:cubicBezTo>
                    <a:lnTo>
                      <a:pt x="154" y="1"/>
                    </a:ln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0" name="Google Shape;1200;p24"/>
              <p:cNvSpPr/>
              <p:nvPr/>
            </p:nvSpPr>
            <p:spPr>
              <a:xfrm>
                <a:off x="2115700" y="4435800"/>
                <a:ext cx="8350" cy="2300"/>
              </a:xfrm>
              <a:custGeom>
                <a:avLst/>
                <a:gdLst/>
                <a:ahLst/>
                <a:cxnLst/>
                <a:rect l="l" t="t" r="r" b="b"/>
                <a:pathLst>
                  <a:path w="334" h="92" extrusionOk="0">
                    <a:moveTo>
                      <a:pt x="0" y="0"/>
                    </a:moveTo>
                    <a:cubicBezTo>
                      <a:pt x="37" y="54"/>
                      <a:pt x="98" y="92"/>
                      <a:pt x="170" y="92"/>
                    </a:cubicBezTo>
                    <a:cubicBezTo>
                      <a:pt x="238" y="92"/>
                      <a:pt x="293" y="58"/>
                      <a:pt x="334" y="1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1" name="Google Shape;1201;p24"/>
              <p:cNvSpPr/>
              <p:nvPr/>
            </p:nvSpPr>
            <p:spPr>
              <a:xfrm>
                <a:off x="2114475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2" name="Google Shape;1202;p24"/>
              <p:cNvSpPr/>
              <p:nvPr/>
            </p:nvSpPr>
            <p:spPr>
              <a:xfrm>
                <a:off x="2132550" y="4445325"/>
                <a:ext cx="1085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0" extrusionOk="0">
                    <a:moveTo>
                      <a:pt x="215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4"/>
                      <a:pt x="96" y="429"/>
                      <a:pt x="215" y="429"/>
                    </a:cubicBezTo>
                    <a:cubicBezTo>
                      <a:pt x="334" y="429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3" name="Google Shape;1203;p24"/>
              <p:cNvSpPr/>
              <p:nvPr/>
            </p:nvSpPr>
            <p:spPr>
              <a:xfrm>
                <a:off x="2114475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8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4" name="Google Shape;1204;p24"/>
              <p:cNvSpPr/>
              <p:nvPr/>
            </p:nvSpPr>
            <p:spPr>
              <a:xfrm>
                <a:off x="2132550" y="4481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6"/>
                      <a:pt x="1" y="215"/>
                    </a:cubicBezTo>
                    <a:cubicBezTo>
                      <a:pt x="1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5" name="Google Shape;1205;p24"/>
              <p:cNvSpPr/>
              <p:nvPr/>
            </p:nvSpPr>
            <p:spPr>
              <a:xfrm>
                <a:off x="2132550" y="45173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5"/>
                      <a:pt x="96" y="433"/>
                      <a:pt x="215" y="433"/>
                    </a:cubicBezTo>
                    <a:cubicBezTo>
                      <a:pt x="334" y="433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6" name="Google Shape;1206;p24"/>
              <p:cNvSpPr/>
              <p:nvPr/>
            </p:nvSpPr>
            <p:spPr>
              <a:xfrm>
                <a:off x="2114475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7" name="Google Shape;1207;p24"/>
              <p:cNvSpPr/>
              <p:nvPr/>
            </p:nvSpPr>
            <p:spPr>
              <a:xfrm>
                <a:off x="2132550" y="4553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6"/>
                      <a:pt x="1" y="215"/>
                    </a:cubicBezTo>
                    <a:cubicBezTo>
                      <a:pt x="1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8" name="Google Shape;1208;p24"/>
              <p:cNvSpPr/>
              <p:nvPr/>
            </p:nvSpPr>
            <p:spPr>
              <a:xfrm>
                <a:off x="2114475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9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9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9" name="Google Shape;1209;p24"/>
              <p:cNvSpPr/>
              <p:nvPr/>
            </p:nvSpPr>
            <p:spPr>
              <a:xfrm>
                <a:off x="2132550" y="458942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5"/>
                      <a:pt x="96" y="434"/>
                      <a:pt x="215" y="434"/>
                    </a:cubicBezTo>
                    <a:cubicBezTo>
                      <a:pt x="334" y="434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0" name="Google Shape;1210;p24"/>
              <p:cNvSpPr/>
              <p:nvPr/>
            </p:nvSpPr>
            <p:spPr>
              <a:xfrm>
                <a:off x="2114475" y="4607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8"/>
                    </a:cubicBezTo>
                    <a:cubicBezTo>
                      <a:pt x="433" y="99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1" name="Google Shape;1211;p24"/>
              <p:cNvSpPr/>
              <p:nvPr/>
            </p:nvSpPr>
            <p:spPr>
              <a:xfrm>
                <a:off x="2114475" y="4643500"/>
                <a:ext cx="1085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0" extrusionOk="0">
                    <a:moveTo>
                      <a:pt x="219" y="1"/>
                    </a:moveTo>
                    <a:cubicBezTo>
                      <a:pt x="100" y="1"/>
                      <a:pt x="1" y="96"/>
                      <a:pt x="1" y="216"/>
                    </a:cubicBezTo>
                    <a:cubicBezTo>
                      <a:pt x="1" y="335"/>
                      <a:pt x="100" y="430"/>
                      <a:pt x="219" y="430"/>
                    </a:cubicBezTo>
                    <a:cubicBezTo>
                      <a:pt x="339" y="430"/>
                      <a:pt x="433" y="335"/>
                      <a:pt x="433" y="216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2" name="Google Shape;1212;p24"/>
              <p:cNvSpPr/>
              <p:nvPr/>
            </p:nvSpPr>
            <p:spPr>
              <a:xfrm>
                <a:off x="2132550" y="46254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6"/>
                      <a:pt x="1" y="215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3" name="Google Shape;1213;p24"/>
              <p:cNvSpPr/>
              <p:nvPr/>
            </p:nvSpPr>
            <p:spPr>
              <a:xfrm>
                <a:off x="2132550" y="46614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0"/>
                    </a:moveTo>
                    <a:cubicBezTo>
                      <a:pt x="96" y="0"/>
                      <a:pt x="1" y="96"/>
                      <a:pt x="1" y="219"/>
                    </a:cubicBezTo>
                    <a:cubicBezTo>
                      <a:pt x="1" y="338"/>
                      <a:pt x="96" y="434"/>
                      <a:pt x="215" y="434"/>
                    </a:cubicBezTo>
                    <a:cubicBezTo>
                      <a:pt x="334" y="434"/>
                      <a:pt x="433" y="338"/>
                      <a:pt x="433" y="219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4" name="Google Shape;1214;p24"/>
              <p:cNvSpPr/>
              <p:nvPr/>
            </p:nvSpPr>
            <p:spPr>
              <a:xfrm>
                <a:off x="2114475" y="467955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5"/>
                      <a:pt x="1" y="214"/>
                    </a:cubicBezTo>
                    <a:cubicBezTo>
                      <a:pt x="1" y="334"/>
                      <a:pt x="100" y="433"/>
                      <a:pt x="219" y="433"/>
                    </a:cubicBezTo>
                    <a:cubicBezTo>
                      <a:pt x="339" y="433"/>
                      <a:pt x="433" y="334"/>
                      <a:pt x="433" y="214"/>
                    </a:cubicBezTo>
                    <a:cubicBezTo>
                      <a:pt x="433" y="95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5" name="Google Shape;1215;p24"/>
              <p:cNvSpPr/>
              <p:nvPr/>
            </p:nvSpPr>
            <p:spPr>
              <a:xfrm>
                <a:off x="2114475" y="47155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6"/>
                      <a:pt x="1" y="216"/>
                    </a:cubicBezTo>
                    <a:cubicBezTo>
                      <a:pt x="1" y="335"/>
                      <a:pt x="100" y="433"/>
                      <a:pt x="219" y="433"/>
                    </a:cubicBezTo>
                    <a:cubicBezTo>
                      <a:pt x="339" y="433"/>
                      <a:pt x="433" y="335"/>
                      <a:pt x="433" y="216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6" name="Google Shape;1216;p24"/>
              <p:cNvSpPr/>
              <p:nvPr/>
            </p:nvSpPr>
            <p:spPr>
              <a:xfrm>
                <a:off x="2132550" y="46975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100"/>
                      <a:pt x="1" y="219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9"/>
                    </a:cubicBezTo>
                    <a:cubicBezTo>
                      <a:pt x="433" y="100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7" name="Google Shape;1217;p24"/>
              <p:cNvSpPr/>
              <p:nvPr/>
            </p:nvSpPr>
            <p:spPr>
              <a:xfrm>
                <a:off x="2114475" y="475160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5"/>
                      <a:pt x="1" y="214"/>
                    </a:cubicBezTo>
                    <a:cubicBezTo>
                      <a:pt x="1" y="334"/>
                      <a:pt x="100" y="433"/>
                      <a:pt x="219" y="433"/>
                    </a:cubicBezTo>
                    <a:cubicBezTo>
                      <a:pt x="339" y="433"/>
                      <a:pt x="433" y="334"/>
                      <a:pt x="433" y="214"/>
                    </a:cubicBezTo>
                    <a:cubicBezTo>
                      <a:pt x="433" y="95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8" name="Google Shape;1218;p24"/>
              <p:cNvSpPr/>
              <p:nvPr/>
            </p:nvSpPr>
            <p:spPr>
              <a:xfrm>
                <a:off x="2132550" y="4733525"/>
                <a:ext cx="87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349" h="434" extrusionOk="0">
                    <a:moveTo>
                      <a:pt x="215" y="0"/>
                    </a:moveTo>
                    <a:cubicBezTo>
                      <a:pt x="96" y="0"/>
                      <a:pt x="1" y="99"/>
                      <a:pt x="1" y="219"/>
                    </a:cubicBezTo>
                    <a:cubicBezTo>
                      <a:pt x="1" y="338"/>
                      <a:pt x="96" y="434"/>
                      <a:pt x="215" y="434"/>
                    </a:cubicBezTo>
                    <a:cubicBezTo>
                      <a:pt x="239" y="434"/>
                      <a:pt x="259" y="426"/>
                      <a:pt x="280" y="420"/>
                    </a:cubicBezTo>
                    <a:cubicBezTo>
                      <a:pt x="290" y="355"/>
                      <a:pt x="297" y="287"/>
                      <a:pt x="311" y="219"/>
                    </a:cubicBezTo>
                    <a:cubicBezTo>
                      <a:pt x="311" y="209"/>
                      <a:pt x="314" y="198"/>
                      <a:pt x="314" y="192"/>
                    </a:cubicBezTo>
                    <a:cubicBezTo>
                      <a:pt x="324" y="143"/>
                      <a:pt x="338" y="96"/>
                      <a:pt x="348" y="49"/>
                    </a:cubicBezTo>
                    <a:cubicBezTo>
                      <a:pt x="311" y="21"/>
                      <a:pt x="266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9" name="Google Shape;1219;p24"/>
              <p:cNvSpPr/>
              <p:nvPr/>
            </p:nvSpPr>
            <p:spPr>
              <a:xfrm>
                <a:off x="2114475" y="47876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6"/>
                      <a:pt x="1" y="216"/>
                    </a:cubicBezTo>
                    <a:cubicBezTo>
                      <a:pt x="1" y="335"/>
                      <a:pt x="100" y="433"/>
                      <a:pt x="219" y="433"/>
                    </a:cubicBezTo>
                    <a:cubicBezTo>
                      <a:pt x="339" y="433"/>
                      <a:pt x="433" y="335"/>
                      <a:pt x="433" y="216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0" name="Google Shape;1220;p24"/>
              <p:cNvSpPr/>
              <p:nvPr/>
            </p:nvSpPr>
            <p:spPr>
              <a:xfrm>
                <a:off x="2132550" y="4769725"/>
                <a:ext cx="5050" cy="10600"/>
              </a:xfrm>
              <a:custGeom>
                <a:avLst/>
                <a:gdLst/>
                <a:ahLst/>
                <a:cxnLst/>
                <a:rect l="l" t="t" r="r" b="b"/>
                <a:pathLst>
                  <a:path w="202" h="424" extrusionOk="0">
                    <a:moveTo>
                      <a:pt x="198" y="0"/>
                    </a:moveTo>
                    <a:lnTo>
                      <a:pt x="198" y="0"/>
                    </a:lnTo>
                    <a:cubicBezTo>
                      <a:pt x="86" y="11"/>
                      <a:pt x="1" y="99"/>
                      <a:pt x="1" y="212"/>
                    </a:cubicBezTo>
                    <a:cubicBezTo>
                      <a:pt x="1" y="324"/>
                      <a:pt x="89" y="416"/>
                      <a:pt x="201" y="423"/>
                    </a:cubicBezTo>
                    <a:cubicBezTo>
                      <a:pt x="198" y="355"/>
                      <a:pt x="194" y="283"/>
                      <a:pt x="194" y="212"/>
                    </a:cubicBezTo>
                    <a:cubicBezTo>
                      <a:pt x="194" y="140"/>
                      <a:pt x="194" y="69"/>
                      <a:pt x="198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1" name="Google Shape;1221;p24"/>
              <p:cNvSpPr/>
              <p:nvPr/>
            </p:nvSpPr>
            <p:spPr>
              <a:xfrm>
                <a:off x="2132550" y="4805575"/>
                <a:ext cx="830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332" h="434" extrusionOk="0">
                    <a:moveTo>
                      <a:pt x="215" y="0"/>
                    </a:moveTo>
                    <a:cubicBezTo>
                      <a:pt x="96" y="0"/>
                      <a:pt x="1" y="99"/>
                      <a:pt x="1" y="219"/>
                    </a:cubicBezTo>
                    <a:cubicBezTo>
                      <a:pt x="1" y="338"/>
                      <a:pt x="96" y="434"/>
                      <a:pt x="215" y="434"/>
                    </a:cubicBezTo>
                    <a:cubicBezTo>
                      <a:pt x="259" y="434"/>
                      <a:pt x="297" y="420"/>
                      <a:pt x="331" y="396"/>
                    </a:cubicBezTo>
                    <a:cubicBezTo>
                      <a:pt x="320" y="338"/>
                      <a:pt x="314" y="277"/>
                      <a:pt x="303" y="219"/>
                    </a:cubicBezTo>
                    <a:cubicBezTo>
                      <a:pt x="297" y="151"/>
                      <a:pt x="290" y="82"/>
                      <a:pt x="283" y="14"/>
                    </a:cubicBezTo>
                    <a:cubicBezTo>
                      <a:pt x="259" y="8"/>
                      <a:pt x="239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2" name="Google Shape;1222;p24"/>
              <p:cNvSpPr/>
              <p:nvPr/>
            </p:nvSpPr>
            <p:spPr>
              <a:xfrm>
                <a:off x="2114475" y="482365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5"/>
                      <a:pt x="1" y="214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4"/>
                    </a:cubicBezTo>
                    <a:cubicBezTo>
                      <a:pt x="433" y="95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3" name="Google Shape;1223;p24"/>
              <p:cNvSpPr/>
              <p:nvPr/>
            </p:nvSpPr>
            <p:spPr>
              <a:xfrm>
                <a:off x="2132550" y="4841700"/>
                <a:ext cx="1085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0" extrusionOk="0">
                    <a:moveTo>
                      <a:pt x="215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4"/>
                      <a:pt x="96" y="429"/>
                      <a:pt x="215" y="429"/>
                    </a:cubicBezTo>
                    <a:cubicBezTo>
                      <a:pt x="334" y="429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4" name="Google Shape;1224;p24"/>
              <p:cNvSpPr/>
              <p:nvPr/>
            </p:nvSpPr>
            <p:spPr>
              <a:xfrm>
                <a:off x="2114475" y="48596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6"/>
                      <a:pt x="1" y="219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9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5" name="Google Shape;1225;p24"/>
              <p:cNvSpPr/>
              <p:nvPr/>
            </p:nvSpPr>
            <p:spPr>
              <a:xfrm>
                <a:off x="2114475" y="489570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6" name="Google Shape;1226;p24"/>
              <p:cNvSpPr/>
              <p:nvPr/>
            </p:nvSpPr>
            <p:spPr>
              <a:xfrm>
                <a:off x="2132550" y="487772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5"/>
                      <a:pt x="1" y="215"/>
                    </a:cubicBezTo>
                    <a:cubicBezTo>
                      <a:pt x="1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5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7" name="Google Shape;1227;p24"/>
              <p:cNvSpPr/>
              <p:nvPr/>
            </p:nvSpPr>
            <p:spPr>
              <a:xfrm>
                <a:off x="2114475" y="49317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100"/>
                      <a:pt x="1" y="219"/>
                    </a:cubicBezTo>
                    <a:cubicBezTo>
                      <a:pt x="1" y="339"/>
                      <a:pt x="100" y="433"/>
                      <a:pt x="219" y="433"/>
                    </a:cubicBezTo>
                    <a:cubicBezTo>
                      <a:pt x="339" y="433"/>
                      <a:pt x="433" y="339"/>
                      <a:pt x="433" y="219"/>
                    </a:cubicBezTo>
                    <a:cubicBezTo>
                      <a:pt x="433" y="100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8" name="Google Shape;1228;p24"/>
              <p:cNvSpPr/>
              <p:nvPr/>
            </p:nvSpPr>
            <p:spPr>
              <a:xfrm>
                <a:off x="2132550" y="491375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9" name="Google Shape;1229;p24"/>
              <p:cNvSpPr/>
              <p:nvPr/>
            </p:nvSpPr>
            <p:spPr>
              <a:xfrm>
                <a:off x="2114475" y="496775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0" name="Google Shape;1230;p24"/>
              <p:cNvSpPr/>
              <p:nvPr/>
            </p:nvSpPr>
            <p:spPr>
              <a:xfrm>
                <a:off x="2132550" y="49497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5"/>
                      <a:pt x="1" y="215"/>
                    </a:cubicBezTo>
                    <a:cubicBezTo>
                      <a:pt x="1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5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1" name="Google Shape;1231;p24"/>
              <p:cNvSpPr/>
              <p:nvPr/>
            </p:nvSpPr>
            <p:spPr>
              <a:xfrm>
                <a:off x="2132550" y="4985800"/>
                <a:ext cx="940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376" h="430" extrusionOk="0">
                    <a:moveTo>
                      <a:pt x="215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27"/>
                      <a:pt x="86" y="420"/>
                      <a:pt x="198" y="430"/>
                    </a:cubicBezTo>
                    <a:cubicBezTo>
                      <a:pt x="205" y="416"/>
                      <a:pt x="212" y="406"/>
                      <a:pt x="215" y="395"/>
                    </a:cubicBezTo>
                    <a:cubicBezTo>
                      <a:pt x="249" y="334"/>
                      <a:pt x="283" y="277"/>
                      <a:pt x="314" y="215"/>
                    </a:cubicBezTo>
                    <a:cubicBezTo>
                      <a:pt x="338" y="170"/>
                      <a:pt x="355" y="120"/>
                      <a:pt x="375" y="72"/>
                    </a:cubicBezTo>
                    <a:cubicBezTo>
                      <a:pt x="338" y="27"/>
                      <a:pt x="280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2" name="Google Shape;1232;p24"/>
              <p:cNvSpPr/>
              <p:nvPr/>
            </p:nvSpPr>
            <p:spPr>
              <a:xfrm>
                <a:off x="2114475" y="50037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100"/>
                      <a:pt x="1" y="219"/>
                    </a:cubicBezTo>
                    <a:cubicBezTo>
                      <a:pt x="1" y="339"/>
                      <a:pt x="100" y="433"/>
                      <a:pt x="219" y="433"/>
                    </a:cubicBezTo>
                    <a:cubicBezTo>
                      <a:pt x="339" y="433"/>
                      <a:pt x="433" y="339"/>
                      <a:pt x="433" y="219"/>
                    </a:cubicBezTo>
                    <a:cubicBezTo>
                      <a:pt x="433" y="100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3" name="Google Shape;1233;p24"/>
              <p:cNvSpPr/>
              <p:nvPr/>
            </p:nvSpPr>
            <p:spPr>
              <a:xfrm>
                <a:off x="2078900" y="4434675"/>
                <a:ext cx="9900" cy="3425"/>
              </a:xfrm>
              <a:custGeom>
                <a:avLst/>
                <a:gdLst/>
                <a:ahLst/>
                <a:cxnLst/>
                <a:rect l="l" t="t" r="r" b="b"/>
                <a:pathLst>
                  <a:path w="396" h="137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34" y="79"/>
                      <a:pt x="109" y="137"/>
                      <a:pt x="201" y="137"/>
                    </a:cubicBezTo>
                    <a:cubicBezTo>
                      <a:pt x="287" y="137"/>
                      <a:pt x="358" y="86"/>
                      <a:pt x="395" y="14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4" name="Google Shape;1234;p24"/>
              <p:cNvSpPr/>
              <p:nvPr/>
            </p:nvSpPr>
            <p:spPr>
              <a:xfrm>
                <a:off x="2078475" y="44633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99"/>
                      <a:pt x="0" y="218"/>
                    </a:cubicBezTo>
                    <a:cubicBezTo>
                      <a:pt x="0" y="337"/>
                      <a:pt x="99" y="433"/>
                      <a:pt x="218" y="433"/>
                    </a:cubicBezTo>
                    <a:cubicBezTo>
                      <a:pt x="337" y="433"/>
                      <a:pt x="433" y="337"/>
                      <a:pt x="433" y="218"/>
                    </a:cubicBezTo>
                    <a:cubicBezTo>
                      <a:pt x="433" y="99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5" name="Google Shape;1235;p24"/>
              <p:cNvSpPr/>
              <p:nvPr/>
            </p:nvSpPr>
            <p:spPr>
              <a:xfrm>
                <a:off x="2096525" y="4445325"/>
                <a:ext cx="10825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0" extrusionOk="0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4"/>
                      <a:pt x="96" y="429"/>
                      <a:pt x="215" y="429"/>
                    </a:cubicBezTo>
                    <a:cubicBezTo>
                      <a:pt x="334" y="429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6" name="Google Shape;1236;p24"/>
              <p:cNvSpPr/>
              <p:nvPr/>
            </p:nvSpPr>
            <p:spPr>
              <a:xfrm>
                <a:off x="2078475" y="4499325"/>
                <a:ext cx="1082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218" y="0"/>
                    </a:moveTo>
                    <a:cubicBezTo>
                      <a:pt x="99" y="0"/>
                      <a:pt x="0" y="99"/>
                      <a:pt x="0" y="218"/>
                    </a:cubicBezTo>
                    <a:cubicBezTo>
                      <a:pt x="0" y="338"/>
                      <a:pt x="99" y="433"/>
                      <a:pt x="218" y="433"/>
                    </a:cubicBezTo>
                    <a:cubicBezTo>
                      <a:pt x="337" y="433"/>
                      <a:pt x="433" y="338"/>
                      <a:pt x="433" y="218"/>
                    </a:cubicBezTo>
                    <a:cubicBezTo>
                      <a:pt x="433" y="99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7" name="Google Shape;1237;p24"/>
              <p:cNvSpPr/>
              <p:nvPr/>
            </p:nvSpPr>
            <p:spPr>
              <a:xfrm>
                <a:off x="2096525" y="4481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8" name="Google Shape;1238;p24"/>
              <p:cNvSpPr/>
              <p:nvPr/>
            </p:nvSpPr>
            <p:spPr>
              <a:xfrm>
                <a:off x="2096525" y="45173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5"/>
                      <a:pt x="96" y="433"/>
                      <a:pt x="215" y="433"/>
                    </a:cubicBezTo>
                    <a:cubicBezTo>
                      <a:pt x="334" y="433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9" name="Google Shape;1239;p24"/>
              <p:cNvSpPr/>
              <p:nvPr/>
            </p:nvSpPr>
            <p:spPr>
              <a:xfrm>
                <a:off x="2078475" y="4535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99"/>
                      <a:pt x="0" y="218"/>
                    </a:cubicBezTo>
                    <a:cubicBezTo>
                      <a:pt x="0" y="337"/>
                      <a:pt x="99" y="433"/>
                      <a:pt x="218" y="433"/>
                    </a:cubicBezTo>
                    <a:cubicBezTo>
                      <a:pt x="337" y="433"/>
                      <a:pt x="433" y="337"/>
                      <a:pt x="433" y="218"/>
                    </a:cubicBezTo>
                    <a:cubicBezTo>
                      <a:pt x="433" y="99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0" name="Google Shape;1240;p24"/>
              <p:cNvSpPr/>
              <p:nvPr/>
            </p:nvSpPr>
            <p:spPr>
              <a:xfrm>
                <a:off x="2078475" y="4571375"/>
                <a:ext cx="1082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218" y="0"/>
                    </a:moveTo>
                    <a:cubicBezTo>
                      <a:pt x="99" y="0"/>
                      <a:pt x="0" y="99"/>
                      <a:pt x="0" y="219"/>
                    </a:cubicBezTo>
                    <a:cubicBezTo>
                      <a:pt x="0" y="338"/>
                      <a:pt x="99" y="433"/>
                      <a:pt x="218" y="433"/>
                    </a:cubicBezTo>
                    <a:cubicBezTo>
                      <a:pt x="337" y="433"/>
                      <a:pt x="433" y="338"/>
                      <a:pt x="433" y="219"/>
                    </a:cubicBezTo>
                    <a:cubicBezTo>
                      <a:pt x="433" y="99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1" name="Google Shape;1241;p24"/>
              <p:cNvSpPr/>
              <p:nvPr/>
            </p:nvSpPr>
            <p:spPr>
              <a:xfrm>
                <a:off x="2096525" y="45534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2" name="Google Shape;1242;p24"/>
              <p:cNvSpPr/>
              <p:nvPr/>
            </p:nvSpPr>
            <p:spPr>
              <a:xfrm>
                <a:off x="2078475" y="46074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99"/>
                      <a:pt x="0" y="218"/>
                    </a:cubicBezTo>
                    <a:cubicBezTo>
                      <a:pt x="0" y="338"/>
                      <a:pt x="99" y="433"/>
                      <a:pt x="218" y="433"/>
                    </a:cubicBezTo>
                    <a:cubicBezTo>
                      <a:pt x="337" y="433"/>
                      <a:pt x="433" y="338"/>
                      <a:pt x="433" y="218"/>
                    </a:cubicBezTo>
                    <a:cubicBezTo>
                      <a:pt x="433" y="99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3" name="Google Shape;1243;p24"/>
              <p:cNvSpPr/>
              <p:nvPr/>
            </p:nvSpPr>
            <p:spPr>
              <a:xfrm>
                <a:off x="2096525" y="458942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5"/>
                      <a:pt x="96" y="434"/>
                      <a:pt x="215" y="434"/>
                    </a:cubicBezTo>
                    <a:cubicBezTo>
                      <a:pt x="334" y="434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4" name="Google Shape;1244;p24"/>
              <p:cNvSpPr/>
              <p:nvPr/>
            </p:nvSpPr>
            <p:spPr>
              <a:xfrm>
                <a:off x="2096525" y="46254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5" name="Google Shape;1245;p24"/>
              <p:cNvSpPr/>
              <p:nvPr/>
            </p:nvSpPr>
            <p:spPr>
              <a:xfrm>
                <a:off x="2078475" y="4643500"/>
                <a:ext cx="10825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0" extrusionOk="0">
                    <a:moveTo>
                      <a:pt x="218" y="1"/>
                    </a:moveTo>
                    <a:cubicBezTo>
                      <a:pt x="99" y="1"/>
                      <a:pt x="0" y="96"/>
                      <a:pt x="0" y="216"/>
                    </a:cubicBezTo>
                    <a:cubicBezTo>
                      <a:pt x="0" y="335"/>
                      <a:pt x="99" y="430"/>
                      <a:pt x="218" y="430"/>
                    </a:cubicBezTo>
                    <a:cubicBezTo>
                      <a:pt x="337" y="430"/>
                      <a:pt x="433" y="335"/>
                      <a:pt x="433" y="216"/>
                    </a:cubicBezTo>
                    <a:cubicBezTo>
                      <a:pt x="433" y="96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6" name="Google Shape;1246;p24"/>
              <p:cNvSpPr/>
              <p:nvPr/>
            </p:nvSpPr>
            <p:spPr>
              <a:xfrm>
                <a:off x="2078475" y="4679550"/>
                <a:ext cx="1082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218" y="0"/>
                    </a:moveTo>
                    <a:cubicBezTo>
                      <a:pt x="99" y="0"/>
                      <a:pt x="0" y="95"/>
                      <a:pt x="0" y="214"/>
                    </a:cubicBezTo>
                    <a:cubicBezTo>
                      <a:pt x="0" y="334"/>
                      <a:pt x="99" y="433"/>
                      <a:pt x="218" y="433"/>
                    </a:cubicBezTo>
                    <a:cubicBezTo>
                      <a:pt x="337" y="433"/>
                      <a:pt x="433" y="334"/>
                      <a:pt x="433" y="214"/>
                    </a:cubicBezTo>
                    <a:cubicBezTo>
                      <a:pt x="433" y="95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7" name="Google Shape;1247;p24"/>
              <p:cNvSpPr/>
              <p:nvPr/>
            </p:nvSpPr>
            <p:spPr>
              <a:xfrm>
                <a:off x="2096525" y="46614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0"/>
                    </a:moveTo>
                    <a:cubicBezTo>
                      <a:pt x="96" y="0"/>
                      <a:pt x="0" y="96"/>
                      <a:pt x="0" y="219"/>
                    </a:cubicBezTo>
                    <a:cubicBezTo>
                      <a:pt x="0" y="338"/>
                      <a:pt x="96" y="434"/>
                      <a:pt x="215" y="434"/>
                    </a:cubicBezTo>
                    <a:cubicBezTo>
                      <a:pt x="334" y="434"/>
                      <a:pt x="433" y="338"/>
                      <a:pt x="433" y="219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8" name="Google Shape;1248;p24"/>
              <p:cNvSpPr/>
              <p:nvPr/>
            </p:nvSpPr>
            <p:spPr>
              <a:xfrm>
                <a:off x="2096525" y="46975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6" y="1"/>
                      <a:pt x="0" y="100"/>
                      <a:pt x="0" y="219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9"/>
                    </a:cubicBezTo>
                    <a:cubicBezTo>
                      <a:pt x="433" y="100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9" name="Google Shape;1249;p24"/>
              <p:cNvSpPr/>
              <p:nvPr/>
            </p:nvSpPr>
            <p:spPr>
              <a:xfrm>
                <a:off x="2078475" y="47155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96"/>
                      <a:pt x="0" y="216"/>
                    </a:cubicBezTo>
                    <a:cubicBezTo>
                      <a:pt x="0" y="335"/>
                      <a:pt x="99" y="433"/>
                      <a:pt x="218" y="433"/>
                    </a:cubicBezTo>
                    <a:cubicBezTo>
                      <a:pt x="337" y="433"/>
                      <a:pt x="433" y="335"/>
                      <a:pt x="433" y="216"/>
                    </a:cubicBezTo>
                    <a:cubicBezTo>
                      <a:pt x="433" y="96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0" name="Google Shape;1250;p24"/>
              <p:cNvSpPr/>
              <p:nvPr/>
            </p:nvSpPr>
            <p:spPr>
              <a:xfrm>
                <a:off x="2078475" y="4751600"/>
                <a:ext cx="1082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218" y="0"/>
                    </a:moveTo>
                    <a:cubicBezTo>
                      <a:pt x="99" y="0"/>
                      <a:pt x="0" y="95"/>
                      <a:pt x="0" y="214"/>
                    </a:cubicBezTo>
                    <a:cubicBezTo>
                      <a:pt x="0" y="334"/>
                      <a:pt x="99" y="433"/>
                      <a:pt x="218" y="433"/>
                    </a:cubicBezTo>
                    <a:cubicBezTo>
                      <a:pt x="337" y="433"/>
                      <a:pt x="433" y="334"/>
                      <a:pt x="433" y="214"/>
                    </a:cubicBezTo>
                    <a:cubicBezTo>
                      <a:pt x="433" y="95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1" name="Google Shape;1251;p24"/>
              <p:cNvSpPr/>
              <p:nvPr/>
            </p:nvSpPr>
            <p:spPr>
              <a:xfrm>
                <a:off x="2096525" y="473352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0"/>
                    </a:moveTo>
                    <a:cubicBezTo>
                      <a:pt x="96" y="0"/>
                      <a:pt x="0" y="99"/>
                      <a:pt x="0" y="219"/>
                    </a:cubicBezTo>
                    <a:cubicBezTo>
                      <a:pt x="0" y="338"/>
                      <a:pt x="96" y="434"/>
                      <a:pt x="215" y="434"/>
                    </a:cubicBezTo>
                    <a:cubicBezTo>
                      <a:pt x="334" y="434"/>
                      <a:pt x="433" y="338"/>
                      <a:pt x="433" y="219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2" name="Google Shape;1252;p24"/>
              <p:cNvSpPr/>
              <p:nvPr/>
            </p:nvSpPr>
            <p:spPr>
              <a:xfrm>
                <a:off x="2096525" y="47695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6" y="1"/>
                      <a:pt x="0" y="100"/>
                      <a:pt x="0" y="219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9"/>
                    </a:cubicBezTo>
                    <a:cubicBezTo>
                      <a:pt x="433" y="100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3" name="Google Shape;1253;p24"/>
              <p:cNvSpPr/>
              <p:nvPr/>
            </p:nvSpPr>
            <p:spPr>
              <a:xfrm>
                <a:off x="2078475" y="47876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96"/>
                      <a:pt x="0" y="216"/>
                    </a:cubicBezTo>
                    <a:cubicBezTo>
                      <a:pt x="0" y="335"/>
                      <a:pt x="99" y="433"/>
                      <a:pt x="218" y="433"/>
                    </a:cubicBezTo>
                    <a:cubicBezTo>
                      <a:pt x="337" y="433"/>
                      <a:pt x="433" y="335"/>
                      <a:pt x="433" y="216"/>
                    </a:cubicBezTo>
                    <a:cubicBezTo>
                      <a:pt x="433" y="96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4" name="Google Shape;1254;p24"/>
              <p:cNvSpPr/>
              <p:nvPr/>
            </p:nvSpPr>
            <p:spPr>
              <a:xfrm>
                <a:off x="2096525" y="48055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0"/>
                    </a:moveTo>
                    <a:cubicBezTo>
                      <a:pt x="96" y="0"/>
                      <a:pt x="0" y="99"/>
                      <a:pt x="0" y="219"/>
                    </a:cubicBezTo>
                    <a:cubicBezTo>
                      <a:pt x="0" y="338"/>
                      <a:pt x="96" y="434"/>
                      <a:pt x="215" y="434"/>
                    </a:cubicBezTo>
                    <a:cubicBezTo>
                      <a:pt x="334" y="434"/>
                      <a:pt x="433" y="338"/>
                      <a:pt x="433" y="219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5" name="Google Shape;1255;p24"/>
              <p:cNvSpPr/>
              <p:nvPr/>
            </p:nvSpPr>
            <p:spPr>
              <a:xfrm>
                <a:off x="2078475" y="4823650"/>
                <a:ext cx="1082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218" y="0"/>
                    </a:moveTo>
                    <a:cubicBezTo>
                      <a:pt x="99" y="0"/>
                      <a:pt x="0" y="95"/>
                      <a:pt x="0" y="214"/>
                    </a:cubicBezTo>
                    <a:cubicBezTo>
                      <a:pt x="0" y="337"/>
                      <a:pt x="99" y="433"/>
                      <a:pt x="218" y="433"/>
                    </a:cubicBezTo>
                    <a:cubicBezTo>
                      <a:pt x="337" y="433"/>
                      <a:pt x="433" y="337"/>
                      <a:pt x="433" y="214"/>
                    </a:cubicBezTo>
                    <a:cubicBezTo>
                      <a:pt x="433" y="95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6" name="Google Shape;1256;p24"/>
              <p:cNvSpPr/>
              <p:nvPr/>
            </p:nvSpPr>
            <p:spPr>
              <a:xfrm>
                <a:off x="2096525" y="4841700"/>
                <a:ext cx="10825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0" extrusionOk="0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4"/>
                      <a:pt x="96" y="429"/>
                      <a:pt x="215" y="429"/>
                    </a:cubicBezTo>
                    <a:cubicBezTo>
                      <a:pt x="334" y="429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7" name="Google Shape;1257;p24"/>
              <p:cNvSpPr/>
              <p:nvPr/>
            </p:nvSpPr>
            <p:spPr>
              <a:xfrm>
                <a:off x="2078475" y="48596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96"/>
                      <a:pt x="0" y="219"/>
                    </a:cubicBezTo>
                    <a:cubicBezTo>
                      <a:pt x="0" y="338"/>
                      <a:pt x="99" y="433"/>
                      <a:pt x="218" y="433"/>
                    </a:cubicBezTo>
                    <a:cubicBezTo>
                      <a:pt x="337" y="433"/>
                      <a:pt x="433" y="338"/>
                      <a:pt x="433" y="219"/>
                    </a:cubicBezTo>
                    <a:cubicBezTo>
                      <a:pt x="433" y="96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8" name="Google Shape;1258;p24"/>
              <p:cNvSpPr/>
              <p:nvPr/>
            </p:nvSpPr>
            <p:spPr>
              <a:xfrm>
                <a:off x="2096525" y="487772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6" y="1"/>
                      <a:pt x="0" y="95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5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9" name="Google Shape;1259;p24"/>
              <p:cNvSpPr/>
              <p:nvPr/>
            </p:nvSpPr>
            <p:spPr>
              <a:xfrm>
                <a:off x="2078475" y="4895700"/>
                <a:ext cx="1082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218" y="0"/>
                    </a:moveTo>
                    <a:cubicBezTo>
                      <a:pt x="99" y="0"/>
                      <a:pt x="0" y="99"/>
                      <a:pt x="0" y="218"/>
                    </a:cubicBezTo>
                    <a:cubicBezTo>
                      <a:pt x="0" y="337"/>
                      <a:pt x="99" y="433"/>
                      <a:pt x="218" y="433"/>
                    </a:cubicBezTo>
                    <a:cubicBezTo>
                      <a:pt x="337" y="433"/>
                      <a:pt x="433" y="337"/>
                      <a:pt x="433" y="218"/>
                    </a:cubicBezTo>
                    <a:cubicBezTo>
                      <a:pt x="433" y="99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0" name="Google Shape;1260;p24"/>
              <p:cNvSpPr/>
              <p:nvPr/>
            </p:nvSpPr>
            <p:spPr>
              <a:xfrm>
                <a:off x="2096525" y="4913750"/>
                <a:ext cx="1082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1" name="Google Shape;1261;p24"/>
              <p:cNvSpPr/>
              <p:nvPr/>
            </p:nvSpPr>
            <p:spPr>
              <a:xfrm>
                <a:off x="2078475" y="49317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100"/>
                      <a:pt x="0" y="219"/>
                    </a:cubicBezTo>
                    <a:cubicBezTo>
                      <a:pt x="0" y="339"/>
                      <a:pt x="99" y="433"/>
                      <a:pt x="218" y="433"/>
                    </a:cubicBezTo>
                    <a:cubicBezTo>
                      <a:pt x="337" y="433"/>
                      <a:pt x="433" y="339"/>
                      <a:pt x="433" y="219"/>
                    </a:cubicBezTo>
                    <a:cubicBezTo>
                      <a:pt x="433" y="100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2" name="Google Shape;1262;p24"/>
              <p:cNvSpPr/>
              <p:nvPr/>
            </p:nvSpPr>
            <p:spPr>
              <a:xfrm>
                <a:off x="2096525" y="49497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6" y="1"/>
                      <a:pt x="0" y="95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5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3" name="Google Shape;1263;p24"/>
              <p:cNvSpPr/>
              <p:nvPr/>
            </p:nvSpPr>
            <p:spPr>
              <a:xfrm>
                <a:off x="2078475" y="4967750"/>
                <a:ext cx="1082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218" y="0"/>
                    </a:moveTo>
                    <a:cubicBezTo>
                      <a:pt x="99" y="0"/>
                      <a:pt x="0" y="99"/>
                      <a:pt x="0" y="218"/>
                    </a:cubicBezTo>
                    <a:cubicBezTo>
                      <a:pt x="0" y="337"/>
                      <a:pt x="99" y="433"/>
                      <a:pt x="218" y="433"/>
                    </a:cubicBezTo>
                    <a:cubicBezTo>
                      <a:pt x="337" y="433"/>
                      <a:pt x="433" y="337"/>
                      <a:pt x="433" y="218"/>
                    </a:cubicBezTo>
                    <a:cubicBezTo>
                      <a:pt x="433" y="99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4" name="Google Shape;1264;p24"/>
              <p:cNvSpPr/>
              <p:nvPr/>
            </p:nvSpPr>
            <p:spPr>
              <a:xfrm>
                <a:off x="2096525" y="4985800"/>
                <a:ext cx="1082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5" name="Google Shape;1265;p24"/>
              <p:cNvSpPr/>
              <p:nvPr/>
            </p:nvSpPr>
            <p:spPr>
              <a:xfrm>
                <a:off x="2078475" y="50037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100"/>
                      <a:pt x="0" y="219"/>
                    </a:cubicBezTo>
                    <a:cubicBezTo>
                      <a:pt x="0" y="339"/>
                      <a:pt x="99" y="433"/>
                      <a:pt x="218" y="433"/>
                    </a:cubicBezTo>
                    <a:cubicBezTo>
                      <a:pt x="337" y="433"/>
                      <a:pt x="433" y="339"/>
                      <a:pt x="433" y="219"/>
                    </a:cubicBezTo>
                    <a:cubicBezTo>
                      <a:pt x="433" y="100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6" name="Google Shape;1266;p24"/>
              <p:cNvSpPr/>
              <p:nvPr/>
            </p:nvSpPr>
            <p:spPr>
              <a:xfrm>
                <a:off x="2080950" y="5039875"/>
                <a:ext cx="3500" cy="975"/>
              </a:xfrm>
              <a:custGeom>
                <a:avLst/>
                <a:gdLst/>
                <a:ahLst/>
                <a:cxnLst/>
                <a:rect l="l" t="t" r="r" b="b"/>
                <a:pathLst>
                  <a:path w="140" h="39" extrusionOk="0">
                    <a:moveTo>
                      <a:pt x="119" y="1"/>
                    </a:moveTo>
                    <a:cubicBezTo>
                      <a:pt x="75" y="1"/>
                      <a:pt x="34" y="15"/>
                      <a:pt x="0" y="38"/>
                    </a:cubicBezTo>
                    <a:cubicBezTo>
                      <a:pt x="48" y="28"/>
                      <a:pt x="92" y="15"/>
                      <a:pt x="139" y="4"/>
                    </a:cubicBezTo>
                    <a:cubicBezTo>
                      <a:pt x="133" y="1"/>
                      <a:pt x="126" y="1"/>
                      <a:pt x="1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7" name="Google Shape;1267;p24"/>
              <p:cNvSpPr/>
              <p:nvPr/>
            </p:nvSpPr>
            <p:spPr>
              <a:xfrm>
                <a:off x="2096525" y="502182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228" y="433"/>
                      <a:pt x="242" y="426"/>
                      <a:pt x="252" y="426"/>
                    </a:cubicBezTo>
                    <a:cubicBezTo>
                      <a:pt x="297" y="399"/>
                      <a:pt x="341" y="375"/>
                      <a:pt x="382" y="348"/>
                    </a:cubicBezTo>
                    <a:cubicBezTo>
                      <a:pt x="412" y="311"/>
                      <a:pt x="433" y="266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8" name="Google Shape;1268;p24"/>
              <p:cNvSpPr/>
              <p:nvPr/>
            </p:nvSpPr>
            <p:spPr>
              <a:xfrm>
                <a:off x="2042625" y="4433550"/>
                <a:ext cx="10400" cy="4550"/>
              </a:xfrm>
              <a:custGeom>
                <a:avLst/>
                <a:gdLst/>
                <a:ahLst/>
                <a:cxnLst/>
                <a:rect l="l" t="t" r="r" b="b"/>
                <a:pathLst>
                  <a:path w="416" h="182" extrusionOk="0">
                    <a:moveTo>
                      <a:pt x="0" y="1"/>
                    </a:moveTo>
                    <a:cubicBezTo>
                      <a:pt x="21" y="103"/>
                      <a:pt x="102" y="182"/>
                      <a:pt x="211" y="182"/>
                    </a:cubicBezTo>
                    <a:cubicBezTo>
                      <a:pt x="313" y="182"/>
                      <a:pt x="395" y="110"/>
                      <a:pt x="416" y="15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9" name="Google Shape;1269;p24"/>
              <p:cNvSpPr/>
              <p:nvPr/>
            </p:nvSpPr>
            <p:spPr>
              <a:xfrm>
                <a:off x="2042425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0" name="Google Shape;1270;p24"/>
              <p:cNvSpPr/>
              <p:nvPr/>
            </p:nvSpPr>
            <p:spPr>
              <a:xfrm>
                <a:off x="2060500" y="4445325"/>
                <a:ext cx="1085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0" extrusionOk="0">
                    <a:moveTo>
                      <a:pt x="215" y="0"/>
                    </a:moveTo>
                    <a:cubicBezTo>
                      <a:pt x="95" y="0"/>
                      <a:pt x="1" y="96"/>
                      <a:pt x="1" y="215"/>
                    </a:cubicBezTo>
                    <a:cubicBezTo>
                      <a:pt x="1" y="334"/>
                      <a:pt x="95" y="429"/>
                      <a:pt x="215" y="429"/>
                    </a:cubicBezTo>
                    <a:cubicBezTo>
                      <a:pt x="334" y="429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1" name="Google Shape;1271;p24"/>
              <p:cNvSpPr/>
              <p:nvPr/>
            </p:nvSpPr>
            <p:spPr>
              <a:xfrm>
                <a:off x="2042425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8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2" name="Google Shape;1272;p24"/>
              <p:cNvSpPr/>
              <p:nvPr/>
            </p:nvSpPr>
            <p:spPr>
              <a:xfrm>
                <a:off x="2060500" y="4481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5" y="1"/>
                      <a:pt x="1" y="96"/>
                      <a:pt x="1" y="215"/>
                    </a:cubicBezTo>
                    <a:cubicBezTo>
                      <a:pt x="1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3" name="Google Shape;1273;p24"/>
              <p:cNvSpPr/>
              <p:nvPr/>
            </p:nvSpPr>
            <p:spPr>
              <a:xfrm>
                <a:off x="2042425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4" name="Google Shape;1274;p24"/>
              <p:cNvSpPr/>
              <p:nvPr/>
            </p:nvSpPr>
            <p:spPr>
              <a:xfrm>
                <a:off x="2060500" y="45173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0"/>
                    </a:moveTo>
                    <a:cubicBezTo>
                      <a:pt x="95" y="0"/>
                      <a:pt x="1" y="96"/>
                      <a:pt x="1" y="215"/>
                    </a:cubicBezTo>
                    <a:cubicBezTo>
                      <a:pt x="1" y="335"/>
                      <a:pt x="95" y="433"/>
                      <a:pt x="215" y="433"/>
                    </a:cubicBezTo>
                    <a:cubicBezTo>
                      <a:pt x="334" y="433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5" name="Google Shape;1275;p24"/>
              <p:cNvSpPr/>
              <p:nvPr/>
            </p:nvSpPr>
            <p:spPr>
              <a:xfrm>
                <a:off x="2060500" y="4553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5" y="1"/>
                      <a:pt x="1" y="96"/>
                      <a:pt x="1" y="215"/>
                    </a:cubicBezTo>
                    <a:cubicBezTo>
                      <a:pt x="1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6" name="Google Shape;1276;p24"/>
              <p:cNvSpPr/>
              <p:nvPr/>
            </p:nvSpPr>
            <p:spPr>
              <a:xfrm>
                <a:off x="2024725" y="4589425"/>
                <a:ext cx="1057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23" h="434" extrusionOk="0">
                    <a:moveTo>
                      <a:pt x="205" y="0"/>
                    </a:moveTo>
                    <a:cubicBezTo>
                      <a:pt x="106" y="0"/>
                      <a:pt x="28" y="69"/>
                      <a:pt x="1" y="157"/>
                    </a:cubicBezTo>
                    <a:lnTo>
                      <a:pt x="1" y="215"/>
                    </a:lnTo>
                    <a:cubicBezTo>
                      <a:pt x="1" y="239"/>
                      <a:pt x="1" y="259"/>
                      <a:pt x="4" y="280"/>
                    </a:cubicBezTo>
                    <a:cubicBezTo>
                      <a:pt x="31" y="368"/>
                      <a:pt x="110" y="434"/>
                      <a:pt x="205" y="434"/>
                    </a:cubicBezTo>
                    <a:cubicBezTo>
                      <a:pt x="324" y="434"/>
                      <a:pt x="423" y="335"/>
                      <a:pt x="423" y="215"/>
                    </a:cubicBezTo>
                    <a:cubicBezTo>
                      <a:pt x="423" y="96"/>
                      <a:pt x="324" y="0"/>
                      <a:pt x="20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7" name="Google Shape;1277;p24"/>
              <p:cNvSpPr/>
              <p:nvPr/>
            </p:nvSpPr>
            <p:spPr>
              <a:xfrm>
                <a:off x="2042425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9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9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8" name="Google Shape;1278;p24"/>
              <p:cNvSpPr/>
              <p:nvPr/>
            </p:nvSpPr>
            <p:spPr>
              <a:xfrm>
                <a:off x="2042425" y="4607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8"/>
                    </a:cubicBezTo>
                    <a:cubicBezTo>
                      <a:pt x="433" y="99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9" name="Google Shape;1279;p24"/>
              <p:cNvSpPr/>
              <p:nvPr/>
            </p:nvSpPr>
            <p:spPr>
              <a:xfrm>
                <a:off x="2060500" y="458942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0"/>
                    </a:moveTo>
                    <a:cubicBezTo>
                      <a:pt x="95" y="0"/>
                      <a:pt x="1" y="96"/>
                      <a:pt x="1" y="215"/>
                    </a:cubicBezTo>
                    <a:cubicBezTo>
                      <a:pt x="1" y="335"/>
                      <a:pt x="95" y="434"/>
                      <a:pt x="215" y="434"/>
                    </a:cubicBezTo>
                    <a:cubicBezTo>
                      <a:pt x="334" y="434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0" name="Google Shape;1280;p24"/>
              <p:cNvSpPr/>
              <p:nvPr/>
            </p:nvSpPr>
            <p:spPr>
              <a:xfrm>
                <a:off x="2025050" y="4625450"/>
                <a:ext cx="102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10" h="434" extrusionOk="0">
                    <a:moveTo>
                      <a:pt x="192" y="1"/>
                    </a:moveTo>
                    <a:cubicBezTo>
                      <a:pt x="106" y="1"/>
                      <a:pt x="35" y="51"/>
                      <a:pt x="1" y="123"/>
                    </a:cubicBezTo>
                    <a:lnTo>
                      <a:pt x="1" y="215"/>
                    </a:lnTo>
                    <a:lnTo>
                      <a:pt x="1" y="314"/>
                    </a:lnTo>
                    <a:cubicBezTo>
                      <a:pt x="39" y="382"/>
                      <a:pt x="110" y="433"/>
                      <a:pt x="192" y="433"/>
                    </a:cubicBezTo>
                    <a:cubicBezTo>
                      <a:pt x="311" y="433"/>
                      <a:pt x="410" y="338"/>
                      <a:pt x="410" y="215"/>
                    </a:cubicBezTo>
                    <a:cubicBezTo>
                      <a:pt x="410" y="96"/>
                      <a:pt x="311" y="1"/>
                      <a:pt x="192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1" name="Google Shape;1281;p24"/>
              <p:cNvSpPr/>
              <p:nvPr/>
            </p:nvSpPr>
            <p:spPr>
              <a:xfrm>
                <a:off x="2042425" y="4643500"/>
                <a:ext cx="1085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0" extrusionOk="0">
                    <a:moveTo>
                      <a:pt x="219" y="1"/>
                    </a:moveTo>
                    <a:cubicBezTo>
                      <a:pt x="100" y="1"/>
                      <a:pt x="1" y="96"/>
                      <a:pt x="1" y="216"/>
                    </a:cubicBezTo>
                    <a:cubicBezTo>
                      <a:pt x="1" y="335"/>
                      <a:pt x="100" y="430"/>
                      <a:pt x="219" y="430"/>
                    </a:cubicBezTo>
                    <a:cubicBezTo>
                      <a:pt x="339" y="430"/>
                      <a:pt x="433" y="335"/>
                      <a:pt x="433" y="216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2" name="Google Shape;1282;p24"/>
              <p:cNvSpPr/>
              <p:nvPr/>
            </p:nvSpPr>
            <p:spPr>
              <a:xfrm>
                <a:off x="2060500" y="46254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5" y="1"/>
                      <a:pt x="1" y="96"/>
                      <a:pt x="1" y="215"/>
                    </a:cubicBezTo>
                    <a:cubicBezTo>
                      <a:pt x="1" y="338"/>
                      <a:pt x="95" y="433"/>
                      <a:pt x="215" y="433"/>
                    </a:cubicBezTo>
                    <a:cubicBezTo>
                      <a:pt x="334" y="433"/>
                      <a:pt x="433" y="338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3" name="Google Shape;1283;p24"/>
              <p:cNvSpPr/>
              <p:nvPr/>
            </p:nvSpPr>
            <p:spPr>
              <a:xfrm>
                <a:off x="2025325" y="4661475"/>
                <a:ext cx="997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399" h="434" extrusionOk="0">
                    <a:moveTo>
                      <a:pt x="181" y="0"/>
                    </a:moveTo>
                    <a:cubicBezTo>
                      <a:pt x="106" y="0"/>
                      <a:pt x="41" y="45"/>
                      <a:pt x="1" y="102"/>
                    </a:cubicBezTo>
                    <a:cubicBezTo>
                      <a:pt x="1" y="140"/>
                      <a:pt x="4" y="181"/>
                      <a:pt x="4" y="219"/>
                    </a:cubicBezTo>
                    <a:lnTo>
                      <a:pt x="4" y="331"/>
                    </a:lnTo>
                    <a:cubicBezTo>
                      <a:pt x="41" y="393"/>
                      <a:pt x="106" y="434"/>
                      <a:pt x="181" y="434"/>
                    </a:cubicBezTo>
                    <a:cubicBezTo>
                      <a:pt x="300" y="434"/>
                      <a:pt x="399" y="338"/>
                      <a:pt x="399" y="219"/>
                    </a:cubicBezTo>
                    <a:cubicBezTo>
                      <a:pt x="399" y="96"/>
                      <a:pt x="300" y="0"/>
                      <a:pt x="181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4" name="Google Shape;1284;p24"/>
              <p:cNvSpPr/>
              <p:nvPr/>
            </p:nvSpPr>
            <p:spPr>
              <a:xfrm>
                <a:off x="2060500" y="46614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0"/>
                    </a:moveTo>
                    <a:cubicBezTo>
                      <a:pt x="95" y="0"/>
                      <a:pt x="1" y="96"/>
                      <a:pt x="1" y="219"/>
                    </a:cubicBezTo>
                    <a:cubicBezTo>
                      <a:pt x="1" y="338"/>
                      <a:pt x="95" y="434"/>
                      <a:pt x="215" y="434"/>
                    </a:cubicBezTo>
                    <a:cubicBezTo>
                      <a:pt x="334" y="434"/>
                      <a:pt x="433" y="338"/>
                      <a:pt x="433" y="219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5" name="Google Shape;1285;p24"/>
              <p:cNvSpPr/>
              <p:nvPr/>
            </p:nvSpPr>
            <p:spPr>
              <a:xfrm>
                <a:off x="2025650" y="4697500"/>
                <a:ext cx="96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386" h="434" extrusionOk="0">
                    <a:moveTo>
                      <a:pt x="168" y="1"/>
                    </a:moveTo>
                    <a:cubicBezTo>
                      <a:pt x="100" y="1"/>
                      <a:pt x="42" y="35"/>
                      <a:pt x="1" y="86"/>
                    </a:cubicBezTo>
                    <a:lnTo>
                      <a:pt x="1" y="219"/>
                    </a:lnTo>
                    <a:cubicBezTo>
                      <a:pt x="1" y="263"/>
                      <a:pt x="5" y="307"/>
                      <a:pt x="5" y="351"/>
                    </a:cubicBezTo>
                    <a:cubicBezTo>
                      <a:pt x="42" y="399"/>
                      <a:pt x="100" y="433"/>
                      <a:pt x="168" y="433"/>
                    </a:cubicBezTo>
                    <a:cubicBezTo>
                      <a:pt x="287" y="433"/>
                      <a:pt x="386" y="338"/>
                      <a:pt x="386" y="219"/>
                    </a:cubicBezTo>
                    <a:cubicBezTo>
                      <a:pt x="386" y="100"/>
                      <a:pt x="287" y="1"/>
                      <a:pt x="168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6" name="Google Shape;1286;p24"/>
              <p:cNvSpPr/>
              <p:nvPr/>
            </p:nvSpPr>
            <p:spPr>
              <a:xfrm>
                <a:off x="2042425" y="467955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5"/>
                      <a:pt x="1" y="214"/>
                    </a:cubicBezTo>
                    <a:cubicBezTo>
                      <a:pt x="1" y="334"/>
                      <a:pt x="100" y="433"/>
                      <a:pt x="219" y="433"/>
                    </a:cubicBezTo>
                    <a:cubicBezTo>
                      <a:pt x="339" y="433"/>
                      <a:pt x="433" y="334"/>
                      <a:pt x="433" y="214"/>
                    </a:cubicBezTo>
                    <a:cubicBezTo>
                      <a:pt x="433" y="95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7" name="Google Shape;1287;p24"/>
              <p:cNvSpPr/>
              <p:nvPr/>
            </p:nvSpPr>
            <p:spPr>
              <a:xfrm>
                <a:off x="2060500" y="46975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5" y="1"/>
                      <a:pt x="1" y="100"/>
                      <a:pt x="1" y="219"/>
                    </a:cubicBezTo>
                    <a:cubicBezTo>
                      <a:pt x="1" y="338"/>
                      <a:pt x="95" y="433"/>
                      <a:pt x="215" y="433"/>
                    </a:cubicBezTo>
                    <a:cubicBezTo>
                      <a:pt x="334" y="433"/>
                      <a:pt x="433" y="338"/>
                      <a:pt x="433" y="219"/>
                    </a:cubicBezTo>
                    <a:cubicBezTo>
                      <a:pt x="433" y="100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8" name="Google Shape;1288;p24"/>
              <p:cNvSpPr/>
              <p:nvPr/>
            </p:nvSpPr>
            <p:spPr>
              <a:xfrm>
                <a:off x="2026000" y="4733525"/>
                <a:ext cx="930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372" h="434" extrusionOk="0">
                    <a:moveTo>
                      <a:pt x="154" y="0"/>
                    </a:moveTo>
                    <a:cubicBezTo>
                      <a:pt x="93" y="0"/>
                      <a:pt x="38" y="28"/>
                      <a:pt x="1" y="69"/>
                    </a:cubicBezTo>
                    <a:lnTo>
                      <a:pt x="1" y="219"/>
                    </a:lnTo>
                    <a:lnTo>
                      <a:pt x="1" y="372"/>
                    </a:lnTo>
                    <a:cubicBezTo>
                      <a:pt x="41" y="409"/>
                      <a:pt x="96" y="434"/>
                      <a:pt x="154" y="434"/>
                    </a:cubicBezTo>
                    <a:cubicBezTo>
                      <a:pt x="273" y="434"/>
                      <a:pt x="372" y="338"/>
                      <a:pt x="372" y="219"/>
                    </a:cubicBezTo>
                    <a:cubicBezTo>
                      <a:pt x="372" y="99"/>
                      <a:pt x="273" y="0"/>
                      <a:pt x="154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9" name="Google Shape;1289;p24"/>
              <p:cNvSpPr/>
              <p:nvPr/>
            </p:nvSpPr>
            <p:spPr>
              <a:xfrm>
                <a:off x="2042425" y="47155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6"/>
                      <a:pt x="1" y="216"/>
                    </a:cubicBezTo>
                    <a:cubicBezTo>
                      <a:pt x="1" y="335"/>
                      <a:pt x="100" y="433"/>
                      <a:pt x="219" y="433"/>
                    </a:cubicBezTo>
                    <a:cubicBezTo>
                      <a:pt x="339" y="433"/>
                      <a:pt x="433" y="335"/>
                      <a:pt x="433" y="216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0" name="Google Shape;1290;p24"/>
              <p:cNvSpPr/>
              <p:nvPr/>
            </p:nvSpPr>
            <p:spPr>
              <a:xfrm>
                <a:off x="2042425" y="475160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5"/>
                      <a:pt x="1" y="214"/>
                    </a:cubicBezTo>
                    <a:cubicBezTo>
                      <a:pt x="1" y="334"/>
                      <a:pt x="100" y="433"/>
                      <a:pt x="219" y="433"/>
                    </a:cubicBezTo>
                    <a:cubicBezTo>
                      <a:pt x="339" y="433"/>
                      <a:pt x="433" y="334"/>
                      <a:pt x="433" y="214"/>
                    </a:cubicBezTo>
                    <a:cubicBezTo>
                      <a:pt x="433" y="95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1" name="Google Shape;1291;p24"/>
              <p:cNvSpPr/>
              <p:nvPr/>
            </p:nvSpPr>
            <p:spPr>
              <a:xfrm>
                <a:off x="2026275" y="4769550"/>
                <a:ext cx="90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361" h="434" extrusionOk="0">
                    <a:moveTo>
                      <a:pt x="143" y="1"/>
                    </a:moveTo>
                    <a:cubicBezTo>
                      <a:pt x="88" y="1"/>
                      <a:pt x="37" y="25"/>
                      <a:pt x="0" y="59"/>
                    </a:cubicBezTo>
                    <a:cubicBezTo>
                      <a:pt x="0" y="113"/>
                      <a:pt x="0" y="164"/>
                      <a:pt x="3" y="219"/>
                    </a:cubicBezTo>
                    <a:lnTo>
                      <a:pt x="3" y="379"/>
                    </a:lnTo>
                    <a:cubicBezTo>
                      <a:pt x="41" y="413"/>
                      <a:pt x="88" y="433"/>
                      <a:pt x="143" y="433"/>
                    </a:cubicBezTo>
                    <a:cubicBezTo>
                      <a:pt x="262" y="433"/>
                      <a:pt x="361" y="338"/>
                      <a:pt x="361" y="219"/>
                    </a:cubicBezTo>
                    <a:cubicBezTo>
                      <a:pt x="361" y="100"/>
                      <a:pt x="262" y="1"/>
                      <a:pt x="143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2" name="Google Shape;1292;p24"/>
              <p:cNvSpPr/>
              <p:nvPr/>
            </p:nvSpPr>
            <p:spPr>
              <a:xfrm>
                <a:off x="2060500" y="473352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0"/>
                    </a:moveTo>
                    <a:cubicBezTo>
                      <a:pt x="95" y="0"/>
                      <a:pt x="1" y="99"/>
                      <a:pt x="1" y="219"/>
                    </a:cubicBezTo>
                    <a:cubicBezTo>
                      <a:pt x="1" y="338"/>
                      <a:pt x="95" y="434"/>
                      <a:pt x="215" y="434"/>
                    </a:cubicBezTo>
                    <a:cubicBezTo>
                      <a:pt x="334" y="434"/>
                      <a:pt x="433" y="338"/>
                      <a:pt x="433" y="219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3" name="Google Shape;1293;p24"/>
              <p:cNvSpPr/>
              <p:nvPr/>
            </p:nvSpPr>
            <p:spPr>
              <a:xfrm>
                <a:off x="2042425" y="47876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6"/>
                      <a:pt x="1" y="216"/>
                    </a:cubicBezTo>
                    <a:cubicBezTo>
                      <a:pt x="1" y="335"/>
                      <a:pt x="100" y="433"/>
                      <a:pt x="219" y="433"/>
                    </a:cubicBezTo>
                    <a:cubicBezTo>
                      <a:pt x="339" y="433"/>
                      <a:pt x="433" y="335"/>
                      <a:pt x="433" y="216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4" name="Google Shape;1294;p24"/>
              <p:cNvSpPr/>
              <p:nvPr/>
            </p:nvSpPr>
            <p:spPr>
              <a:xfrm>
                <a:off x="2060500" y="47695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5" y="1"/>
                      <a:pt x="1" y="100"/>
                      <a:pt x="1" y="219"/>
                    </a:cubicBezTo>
                    <a:cubicBezTo>
                      <a:pt x="1" y="338"/>
                      <a:pt x="95" y="433"/>
                      <a:pt x="215" y="433"/>
                    </a:cubicBezTo>
                    <a:cubicBezTo>
                      <a:pt x="334" y="433"/>
                      <a:pt x="433" y="338"/>
                      <a:pt x="433" y="219"/>
                    </a:cubicBezTo>
                    <a:cubicBezTo>
                      <a:pt x="433" y="100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5" name="Google Shape;1295;p24"/>
              <p:cNvSpPr/>
              <p:nvPr/>
            </p:nvSpPr>
            <p:spPr>
              <a:xfrm>
                <a:off x="2026600" y="4805575"/>
                <a:ext cx="870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348" h="434" extrusionOk="0">
                    <a:moveTo>
                      <a:pt x="130" y="0"/>
                    </a:moveTo>
                    <a:cubicBezTo>
                      <a:pt x="79" y="0"/>
                      <a:pt x="38" y="21"/>
                      <a:pt x="0" y="52"/>
                    </a:cubicBezTo>
                    <a:lnTo>
                      <a:pt x="0" y="219"/>
                    </a:lnTo>
                    <a:cubicBezTo>
                      <a:pt x="0" y="277"/>
                      <a:pt x="4" y="332"/>
                      <a:pt x="4" y="389"/>
                    </a:cubicBezTo>
                    <a:cubicBezTo>
                      <a:pt x="38" y="417"/>
                      <a:pt x="82" y="434"/>
                      <a:pt x="130" y="434"/>
                    </a:cubicBezTo>
                    <a:cubicBezTo>
                      <a:pt x="249" y="434"/>
                      <a:pt x="348" y="338"/>
                      <a:pt x="348" y="219"/>
                    </a:cubicBezTo>
                    <a:cubicBezTo>
                      <a:pt x="348" y="99"/>
                      <a:pt x="249" y="0"/>
                      <a:pt x="130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6" name="Google Shape;1296;p24"/>
              <p:cNvSpPr/>
              <p:nvPr/>
            </p:nvSpPr>
            <p:spPr>
              <a:xfrm>
                <a:off x="2060500" y="48055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0"/>
                    </a:moveTo>
                    <a:cubicBezTo>
                      <a:pt x="95" y="0"/>
                      <a:pt x="1" y="99"/>
                      <a:pt x="1" y="219"/>
                    </a:cubicBezTo>
                    <a:cubicBezTo>
                      <a:pt x="1" y="338"/>
                      <a:pt x="95" y="434"/>
                      <a:pt x="215" y="434"/>
                    </a:cubicBezTo>
                    <a:cubicBezTo>
                      <a:pt x="334" y="434"/>
                      <a:pt x="433" y="338"/>
                      <a:pt x="433" y="219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7" name="Google Shape;1297;p24"/>
              <p:cNvSpPr/>
              <p:nvPr/>
            </p:nvSpPr>
            <p:spPr>
              <a:xfrm>
                <a:off x="2026850" y="4841700"/>
                <a:ext cx="845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338" h="430" extrusionOk="0">
                    <a:moveTo>
                      <a:pt x="120" y="0"/>
                    </a:moveTo>
                    <a:cubicBezTo>
                      <a:pt x="75" y="0"/>
                      <a:pt x="38" y="14"/>
                      <a:pt x="1" y="38"/>
                    </a:cubicBezTo>
                    <a:cubicBezTo>
                      <a:pt x="4" y="96"/>
                      <a:pt x="4" y="157"/>
                      <a:pt x="4" y="215"/>
                    </a:cubicBezTo>
                    <a:lnTo>
                      <a:pt x="4" y="392"/>
                    </a:lnTo>
                    <a:cubicBezTo>
                      <a:pt x="38" y="415"/>
                      <a:pt x="75" y="429"/>
                      <a:pt x="120" y="429"/>
                    </a:cubicBezTo>
                    <a:cubicBezTo>
                      <a:pt x="239" y="429"/>
                      <a:pt x="338" y="334"/>
                      <a:pt x="338" y="215"/>
                    </a:cubicBezTo>
                    <a:cubicBezTo>
                      <a:pt x="338" y="96"/>
                      <a:pt x="239" y="0"/>
                      <a:pt x="120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8" name="Google Shape;1298;p24"/>
              <p:cNvSpPr/>
              <p:nvPr/>
            </p:nvSpPr>
            <p:spPr>
              <a:xfrm>
                <a:off x="2042425" y="482365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5"/>
                      <a:pt x="1" y="214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4"/>
                    </a:cubicBezTo>
                    <a:cubicBezTo>
                      <a:pt x="433" y="95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9" name="Google Shape;1299;p24"/>
              <p:cNvSpPr/>
              <p:nvPr/>
            </p:nvSpPr>
            <p:spPr>
              <a:xfrm>
                <a:off x="2027175" y="4877725"/>
                <a:ext cx="81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325" h="434" extrusionOk="0">
                    <a:moveTo>
                      <a:pt x="107" y="1"/>
                    </a:moveTo>
                    <a:cubicBezTo>
                      <a:pt x="70" y="1"/>
                      <a:pt x="32" y="14"/>
                      <a:pt x="1" y="31"/>
                    </a:cubicBezTo>
                    <a:cubicBezTo>
                      <a:pt x="1" y="92"/>
                      <a:pt x="1" y="153"/>
                      <a:pt x="5" y="215"/>
                    </a:cubicBezTo>
                    <a:lnTo>
                      <a:pt x="5" y="402"/>
                    </a:lnTo>
                    <a:cubicBezTo>
                      <a:pt x="35" y="419"/>
                      <a:pt x="70" y="433"/>
                      <a:pt x="107" y="433"/>
                    </a:cubicBezTo>
                    <a:cubicBezTo>
                      <a:pt x="226" y="433"/>
                      <a:pt x="325" y="334"/>
                      <a:pt x="325" y="215"/>
                    </a:cubicBezTo>
                    <a:cubicBezTo>
                      <a:pt x="325" y="95"/>
                      <a:pt x="226" y="1"/>
                      <a:pt x="107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0" name="Google Shape;1300;p24"/>
              <p:cNvSpPr/>
              <p:nvPr/>
            </p:nvSpPr>
            <p:spPr>
              <a:xfrm>
                <a:off x="2042425" y="48596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6"/>
                      <a:pt x="1" y="219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9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1" name="Google Shape;1301;p24"/>
              <p:cNvSpPr/>
              <p:nvPr/>
            </p:nvSpPr>
            <p:spPr>
              <a:xfrm>
                <a:off x="2060500" y="4841700"/>
                <a:ext cx="1085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0" extrusionOk="0">
                    <a:moveTo>
                      <a:pt x="215" y="0"/>
                    </a:moveTo>
                    <a:cubicBezTo>
                      <a:pt x="95" y="0"/>
                      <a:pt x="1" y="96"/>
                      <a:pt x="1" y="215"/>
                    </a:cubicBezTo>
                    <a:cubicBezTo>
                      <a:pt x="1" y="334"/>
                      <a:pt x="95" y="429"/>
                      <a:pt x="215" y="429"/>
                    </a:cubicBezTo>
                    <a:cubicBezTo>
                      <a:pt x="334" y="429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2" name="Google Shape;1302;p24"/>
              <p:cNvSpPr/>
              <p:nvPr/>
            </p:nvSpPr>
            <p:spPr>
              <a:xfrm>
                <a:off x="2060500" y="487772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5" y="1"/>
                      <a:pt x="1" y="95"/>
                      <a:pt x="1" y="215"/>
                    </a:cubicBezTo>
                    <a:cubicBezTo>
                      <a:pt x="1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5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3" name="Google Shape;1303;p24"/>
              <p:cNvSpPr/>
              <p:nvPr/>
            </p:nvSpPr>
            <p:spPr>
              <a:xfrm>
                <a:off x="2027525" y="4913750"/>
                <a:ext cx="777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311" h="433" extrusionOk="0">
                    <a:moveTo>
                      <a:pt x="93" y="0"/>
                    </a:moveTo>
                    <a:cubicBezTo>
                      <a:pt x="59" y="0"/>
                      <a:pt x="28" y="7"/>
                      <a:pt x="1" y="24"/>
                    </a:cubicBezTo>
                    <a:lnTo>
                      <a:pt x="1" y="215"/>
                    </a:lnTo>
                    <a:cubicBezTo>
                      <a:pt x="1" y="280"/>
                      <a:pt x="4" y="344"/>
                      <a:pt x="4" y="409"/>
                    </a:cubicBezTo>
                    <a:cubicBezTo>
                      <a:pt x="32" y="423"/>
                      <a:pt x="62" y="433"/>
                      <a:pt x="93" y="433"/>
                    </a:cubicBezTo>
                    <a:cubicBezTo>
                      <a:pt x="212" y="433"/>
                      <a:pt x="311" y="334"/>
                      <a:pt x="311" y="215"/>
                    </a:cubicBezTo>
                    <a:cubicBezTo>
                      <a:pt x="311" y="96"/>
                      <a:pt x="212" y="0"/>
                      <a:pt x="93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4" name="Google Shape;1304;p24"/>
              <p:cNvSpPr/>
              <p:nvPr/>
            </p:nvSpPr>
            <p:spPr>
              <a:xfrm>
                <a:off x="2042425" y="489570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5" name="Google Shape;1305;p24"/>
              <p:cNvSpPr/>
              <p:nvPr/>
            </p:nvSpPr>
            <p:spPr>
              <a:xfrm>
                <a:off x="2027800" y="4949775"/>
                <a:ext cx="750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300" h="434" extrusionOk="0">
                    <a:moveTo>
                      <a:pt x="82" y="1"/>
                    </a:moveTo>
                    <a:cubicBezTo>
                      <a:pt x="54" y="1"/>
                      <a:pt x="27" y="7"/>
                      <a:pt x="0" y="17"/>
                    </a:cubicBezTo>
                    <a:cubicBezTo>
                      <a:pt x="4" y="82"/>
                      <a:pt x="4" y="150"/>
                      <a:pt x="4" y="215"/>
                    </a:cubicBezTo>
                    <a:lnTo>
                      <a:pt x="4" y="416"/>
                    </a:lnTo>
                    <a:cubicBezTo>
                      <a:pt x="31" y="426"/>
                      <a:pt x="54" y="433"/>
                      <a:pt x="82" y="433"/>
                    </a:cubicBezTo>
                    <a:cubicBezTo>
                      <a:pt x="201" y="433"/>
                      <a:pt x="300" y="334"/>
                      <a:pt x="300" y="215"/>
                    </a:cubicBezTo>
                    <a:cubicBezTo>
                      <a:pt x="300" y="95"/>
                      <a:pt x="201" y="1"/>
                      <a:pt x="82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6" name="Google Shape;1306;p24"/>
              <p:cNvSpPr/>
              <p:nvPr/>
            </p:nvSpPr>
            <p:spPr>
              <a:xfrm>
                <a:off x="2042425" y="49317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100"/>
                      <a:pt x="1" y="219"/>
                    </a:cubicBezTo>
                    <a:cubicBezTo>
                      <a:pt x="1" y="339"/>
                      <a:pt x="100" y="433"/>
                      <a:pt x="219" y="433"/>
                    </a:cubicBezTo>
                    <a:cubicBezTo>
                      <a:pt x="339" y="433"/>
                      <a:pt x="433" y="339"/>
                      <a:pt x="433" y="219"/>
                    </a:cubicBezTo>
                    <a:cubicBezTo>
                      <a:pt x="433" y="100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7" name="Google Shape;1307;p24"/>
              <p:cNvSpPr/>
              <p:nvPr/>
            </p:nvSpPr>
            <p:spPr>
              <a:xfrm>
                <a:off x="2060500" y="491375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5" y="0"/>
                      <a:pt x="1" y="96"/>
                      <a:pt x="1" y="215"/>
                    </a:cubicBezTo>
                    <a:cubicBezTo>
                      <a:pt x="1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8" name="Google Shape;1308;p24"/>
              <p:cNvSpPr/>
              <p:nvPr/>
            </p:nvSpPr>
            <p:spPr>
              <a:xfrm>
                <a:off x="2028125" y="4985800"/>
                <a:ext cx="717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287" h="433" extrusionOk="0">
                    <a:moveTo>
                      <a:pt x="69" y="0"/>
                    </a:moveTo>
                    <a:cubicBezTo>
                      <a:pt x="45" y="0"/>
                      <a:pt x="21" y="7"/>
                      <a:pt x="1" y="14"/>
                    </a:cubicBezTo>
                    <a:cubicBezTo>
                      <a:pt x="1" y="82"/>
                      <a:pt x="1" y="150"/>
                      <a:pt x="4" y="215"/>
                    </a:cubicBezTo>
                    <a:lnTo>
                      <a:pt x="4" y="420"/>
                    </a:lnTo>
                    <a:cubicBezTo>
                      <a:pt x="24" y="426"/>
                      <a:pt x="45" y="433"/>
                      <a:pt x="69" y="433"/>
                    </a:cubicBezTo>
                    <a:cubicBezTo>
                      <a:pt x="188" y="433"/>
                      <a:pt x="287" y="334"/>
                      <a:pt x="287" y="215"/>
                    </a:cubicBezTo>
                    <a:cubicBezTo>
                      <a:pt x="287" y="96"/>
                      <a:pt x="188" y="0"/>
                      <a:pt x="6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9" name="Google Shape;1309;p24"/>
              <p:cNvSpPr/>
              <p:nvPr/>
            </p:nvSpPr>
            <p:spPr>
              <a:xfrm>
                <a:off x="2060500" y="49497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5" y="1"/>
                      <a:pt x="1" y="95"/>
                      <a:pt x="1" y="215"/>
                    </a:cubicBezTo>
                    <a:cubicBezTo>
                      <a:pt x="1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5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0" name="Google Shape;1310;p24"/>
              <p:cNvSpPr/>
              <p:nvPr/>
            </p:nvSpPr>
            <p:spPr>
              <a:xfrm>
                <a:off x="2042425" y="496775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1" name="Google Shape;1311;p24"/>
              <p:cNvSpPr/>
              <p:nvPr/>
            </p:nvSpPr>
            <p:spPr>
              <a:xfrm>
                <a:off x="2028475" y="5021825"/>
                <a:ext cx="6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273" h="434" extrusionOk="0">
                    <a:moveTo>
                      <a:pt x="55" y="1"/>
                    </a:moveTo>
                    <a:cubicBezTo>
                      <a:pt x="35" y="1"/>
                      <a:pt x="18" y="7"/>
                      <a:pt x="0" y="11"/>
                    </a:cubicBezTo>
                    <a:lnTo>
                      <a:pt x="0" y="215"/>
                    </a:lnTo>
                    <a:cubicBezTo>
                      <a:pt x="0" y="287"/>
                      <a:pt x="4" y="355"/>
                      <a:pt x="4" y="423"/>
                    </a:cubicBezTo>
                    <a:cubicBezTo>
                      <a:pt x="21" y="426"/>
                      <a:pt x="38" y="433"/>
                      <a:pt x="55" y="433"/>
                    </a:cubicBezTo>
                    <a:cubicBezTo>
                      <a:pt x="174" y="433"/>
                      <a:pt x="273" y="334"/>
                      <a:pt x="273" y="215"/>
                    </a:cubicBezTo>
                    <a:cubicBezTo>
                      <a:pt x="273" y="96"/>
                      <a:pt x="174" y="1"/>
                      <a:pt x="5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2" name="Google Shape;1312;p24"/>
              <p:cNvSpPr/>
              <p:nvPr/>
            </p:nvSpPr>
            <p:spPr>
              <a:xfrm>
                <a:off x="2042425" y="50037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100"/>
                      <a:pt x="1" y="219"/>
                    </a:cubicBezTo>
                    <a:cubicBezTo>
                      <a:pt x="1" y="339"/>
                      <a:pt x="100" y="433"/>
                      <a:pt x="219" y="433"/>
                    </a:cubicBezTo>
                    <a:cubicBezTo>
                      <a:pt x="339" y="433"/>
                      <a:pt x="433" y="339"/>
                      <a:pt x="433" y="219"/>
                    </a:cubicBezTo>
                    <a:cubicBezTo>
                      <a:pt x="433" y="100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3" name="Google Shape;1313;p24"/>
              <p:cNvSpPr/>
              <p:nvPr/>
            </p:nvSpPr>
            <p:spPr>
              <a:xfrm>
                <a:off x="2060500" y="498580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5" y="0"/>
                      <a:pt x="1" y="96"/>
                      <a:pt x="1" y="215"/>
                    </a:cubicBezTo>
                    <a:cubicBezTo>
                      <a:pt x="1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4" name="Google Shape;1314;p24"/>
              <p:cNvSpPr/>
              <p:nvPr/>
            </p:nvSpPr>
            <p:spPr>
              <a:xfrm>
                <a:off x="2045675" y="5039875"/>
                <a:ext cx="6250" cy="1900"/>
              </a:xfrm>
              <a:custGeom>
                <a:avLst/>
                <a:gdLst/>
                <a:ahLst/>
                <a:cxnLst/>
                <a:rect l="l" t="t" r="r" b="b"/>
                <a:pathLst>
                  <a:path w="250" h="76" extrusionOk="0">
                    <a:moveTo>
                      <a:pt x="89" y="1"/>
                    </a:moveTo>
                    <a:cubicBezTo>
                      <a:pt x="55" y="1"/>
                      <a:pt x="28" y="7"/>
                      <a:pt x="1" y="18"/>
                    </a:cubicBezTo>
                    <a:cubicBezTo>
                      <a:pt x="83" y="42"/>
                      <a:pt x="164" y="62"/>
                      <a:pt x="249" y="76"/>
                    </a:cubicBezTo>
                    <a:cubicBezTo>
                      <a:pt x="212" y="28"/>
                      <a:pt x="154" y="1"/>
                      <a:pt x="8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5" name="Google Shape;1315;p24"/>
              <p:cNvSpPr/>
              <p:nvPr/>
            </p:nvSpPr>
            <p:spPr>
              <a:xfrm>
                <a:off x="2060500" y="502182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5" y="1"/>
                      <a:pt x="1" y="96"/>
                      <a:pt x="1" y="215"/>
                    </a:cubicBezTo>
                    <a:cubicBezTo>
                      <a:pt x="1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6" name="Google Shape;1316;p24"/>
              <p:cNvSpPr/>
              <p:nvPr/>
            </p:nvSpPr>
            <p:spPr>
              <a:xfrm>
                <a:off x="2024475" y="4445325"/>
                <a:ext cx="10825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0" extrusionOk="0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4"/>
                      <a:pt x="96" y="429"/>
                      <a:pt x="215" y="429"/>
                    </a:cubicBezTo>
                    <a:cubicBezTo>
                      <a:pt x="334" y="429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7" name="Google Shape;1317;p24"/>
              <p:cNvSpPr/>
              <p:nvPr/>
            </p:nvSpPr>
            <p:spPr>
              <a:xfrm>
                <a:off x="2024475" y="4481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8" name="Google Shape;1318;p24"/>
              <p:cNvSpPr/>
              <p:nvPr/>
            </p:nvSpPr>
            <p:spPr>
              <a:xfrm>
                <a:off x="2024475" y="45173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5"/>
                      <a:pt x="96" y="433"/>
                      <a:pt x="215" y="433"/>
                    </a:cubicBezTo>
                    <a:cubicBezTo>
                      <a:pt x="334" y="433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9" name="Google Shape;1319;p24"/>
              <p:cNvSpPr/>
              <p:nvPr/>
            </p:nvSpPr>
            <p:spPr>
              <a:xfrm>
                <a:off x="2024475" y="45534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ITLE_1">
    <p:bg>
      <p:bgPr>
        <a:solidFill>
          <a:schemeClr val="accent1"/>
        </a:solidFill>
        <a:effectLst/>
      </p:bgPr>
    </p:bg>
    <p:spTree>
      <p:nvGrpSpPr>
        <p:cNvPr id="1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p25"/>
          <p:cNvSpPr txBox="1">
            <a:spLocks noGrp="1"/>
          </p:cNvSpPr>
          <p:nvPr>
            <p:ph type="ctrTitle"/>
          </p:nvPr>
        </p:nvSpPr>
        <p:spPr>
          <a:xfrm>
            <a:off x="914400" y="804025"/>
            <a:ext cx="3651600" cy="176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Font typeface="Staatliches"/>
              <a:buNone/>
              <a:defRPr sz="48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322" name="Google Shape;1322;p25"/>
          <p:cNvSpPr txBox="1">
            <a:spLocks noGrp="1"/>
          </p:cNvSpPr>
          <p:nvPr>
            <p:ph type="subTitle" idx="1"/>
          </p:nvPr>
        </p:nvSpPr>
        <p:spPr>
          <a:xfrm>
            <a:off x="914400" y="2571750"/>
            <a:ext cx="3651600" cy="121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1323" name="Google Shape;1323;p25"/>
          <p:cNvSpPr txBox="1"/>
          <p:nvPr/>
        </p:nvSpPr>
        <p:spPr>
          <a:xfrm>
            <a:off x="888381" y="3681550"/>
            <a:ext cx="3439500" cy="11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20124D"/>
                </a:solidFill>
                <a:latin typeface="Lato"/>
                <a:ea typeface="Lato"/>
                <a:cs typeface="Lato"/>
                <a:sym typeface="Lato"/>
              </a:rPr>
              <a:t>CREDITS: This presentation template was created by </a:t>
            </a:r>
            <a:r>
              <a:rPr lang="es" sz="1200" b="1">
                <a:solidFill>
                  <a:srgbClr val="20124D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2"/>
              </a:rPr>
              <a:t>Slidesgo</a:t>
            </a:r>
            <a:r>
              <a:rPr lang="es" sz="1200">
                <a:solidFill>
                  <a:srgbClr val="20124D"/>
                </a:solidFill>
                <a:latin typeface="Lato"/>
                <a:ea typeface="Lato"/>
                <a:cs typeface="Lato"/>
                <a:sym typeface="Lato"/>
              </a:rPr>
              <a:t>, including icons by </a:t>
            </a:r>
            <a:r>
              <a:rPr lang="es" sz="1200" b="1">
                <a:solidFill>
                  <a:srgbClr val="20124D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3"/>
              </a:rPr>
              <a:t>Flaticon</a:t>
            </a:r>
            <a:r>
              <a:rPr lang="es" sz="1200">
                <a:solidFill>
                  <a:srgbClr val="20124D"/>
                </a:solidFill>
                <a:latin typeface="Lato"/>
                <a:ea typeface="Lato"/>
                <a:cs typeface="Lato"/>
                <a:sym typeface="Lato"/>
              </a:rPr>
              <a:t>, and infographics &amp; images by </a:t>
            </a:r>
            <a:r>
              <a:rPr lang="es" sz="1200" b="1">
                <a:solidFill>
                  <a:srgbClr val="20124D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4"/>
              </a:rPr>
              <a:t>Freepik</a:t>
            </a:r>
            <a:r>
              <a:rPr lang="es" sz="1200">
                <a:solidFill>
                  <a:srgbClr val="20124D"/>
                </a:solidFill>
                <a:latin typeface="Lato"/>
                <a:ea typeface="Lato"/>
                <a:cs typeface="Lato"/>
                <a:sym typeface="Lato"/>
              </a:rPr>
              <a:t>. </a:t>
            </a:r>
            <a:endParaRPr sz="1200">
              <a:solidFill>
                <a:srgbClr val="20124D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endParaRPr sz="1200">
              <a:solidFill>
                <a:srgbClr val="20124D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20124D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24" name="Google Shape;1324;p25"/>
          <p:cNvSpPr/>
          <p:nvPr/>
        </p:nvSpPr>
        <p:spPr>
          <a:xfrm rot="10800000" flipH="1">
            <a:off x="4366399" y="335155"/>
            <a:ext cx="3758237" cy="4824215"/>
          </a:xfrm>
          <a:custGeom>
            <a:avLst/>
            <a:gdLst/>
            <a:ahLst/>
            <a:cxnLst/>
            <a:rect l="l" t="t" r="r" b="b"/>
            <a:pathLst>
              <a:path w="49457" h="56384" extrusionOk="0">
                <a:moveTo>
                  <a:pt x="26052" y="1"/>
                </a:moveTo>
                <a:cubicBezTo>
                  <a:pt x="26452" y="1670"/>
                  <a:pt x="26646" y="3363"/>
                  <a:pt x="26302" y="5033"/>
                </a:cubicBezTo>
                <a:cubicBezTo>
                  <a:pt x="25788" y="7540"/>
                  <a:pt x="23582" y="9869"/>
                  <a:pt x="21120" y="9869"/>
                </a:cubicBezTo>
                <a:cubicBezTo>
                  <a:pt x="20849" y="9869"/>
                  <a:pt x="20574" y="9841"/>
                  <a:pt x="20299" y="9782"/>
                </a:cubicBezTo>
                <a:cubicBezTo>
                  <a:pt x="18318" y="9357"/>
                  <a:pt x="16978" y="7566"/>
                  <a:pt x="15743" y="5957"/>
                </a:cubicBezTo>
                <a:cubicBezTo>
                  <a:pt x="14512" y="4345"/>
                  <a:pt x="12946" y="2661"/>
                  <a:pt x="10918" y="2610"/>
                </a:cubicBezTo>
                <a:cubicBezTo>
                  <a:pt x="10884" y="2609"/>
                  <a:pt x="10851" y="2608"/>
                  <a:pt x="10817" y="2608"/>
                </a:cubicBezTo>
                <a:cubicBezTo>
                  <a:pt x="8301" y="2608"/>
                  <a:pt x="6557" y="5052"/>
                  <a:pt x="4495" y="6523"/>
                </a:cubicBezTo>
                <a:cubicBezTo>
                  <a:pt x="3156" y="7481"/>
                  <a:pt x="1609" y="8014"/>
                  <a:pt x="1" y="8202"/>
                </a:cubicBezTo>
                <a:cubicBezTo>
                  <a:pt x="1307" y="14936"/>
                  <a:pt x="5566" y="21137"/>
                  <a:pt x="11645" y="24368"/>
                </a:cubicBezTo>
                <a:cubicBezTo>
                  <a:pt x="14611" y="25938"/>
                  <a:pt x="17888" y="26839"/>
                  <a:pt x="20906" y="28306"/>
                </a:cubicBezTo>
                <a:cubicBezTo>
                  <a:pt x="23929" y="29773"/>
                  <a:pt x="26816" y="31984"/>
                  <a:pt x="27952" y="35139"/>
                </a:cubicBezTo>
                <a:cubicBezTo>
                  <a:pt x="29456" y="39313"/>
                  <a:pt x="27580" y="44118"/>
                  <a:pt x="29014" y="48315"/>
                </a:cubicBezTo>
                <a:cubicBezTo>
                  <a:pt x="30163" y="51696"/>
                  <a:pt x="33276" y="54050"/>
                  <a:pt x="36534" y="55507"/>
                </a:cubicBezTo>
                <a:cubicBezTo>
                  <a:pt x="37276" y="55837"/>
                  <a:pt x="38034" y="56129"/>
                  <a:pt x="38804" y="56384"/>
                </a:cubicBezTo>
                <a:cubicBezTo>
                  <a:pt x="40256" y="54366"/>
                  <a:pt x="42058" y="52612"/>
                  <a:pt x="43741" y="50772"/>
                </a:cubicBezTo>
                <a:cubicBezTo>
                  <a:pt x="45645" y="48688"/>
                  <a:pt x="47443" y="46400"/>
                  <a:pt x="48277" y="43708"/>
                </a:cubicBezTo>
                <a:cubicBezTo>
                  <a:pt x="49456" y="39897"/>
                  <a:pt x="48551" y="35728"/>
                  <a:pt x="46985" y="32059"/>
                </a:cubicBezTo>
                <a:cubicBezTo>
                  <a:pt x="45419" y="28391"/>
                  <a:pt x="43207" y="25028"/>
                  <a:pt x="41614" y="21374"/>
                </a:cubicBezTo>
                <a:cubicBezTo>
                  <a:pt x="40015" y="17713"/>
                  <a:pt x="39048" y="13573"/>
                  <a:pt x="40138" y="9734"/>
                </a:cubicBezTo>
                <a:cubicBezTo>
                  <a:pt x="41397" y="5298"/>
                  <a:pt x="45151" y="2100"/>
                  <a:pt x="4934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5" name="Google Shape;1325;p25"/>
          <p:cNvSpPr/>
          <p:nvPr/>
        </p:nvSpPr>
        <p:spPr>
          <a:xfrm rot="10800000" flipH="1">
            <a:off x="4323086" y="4314893"/>
            <a:ext cx="2068144" cy="844477"/>
          </a:xfrm>
          <a:custGeom>
            <a:avLst/>
            <a:gdLst/>
            <a:ahLst/>
            <a:cxnLst/>
            <a:rect l="l" t="t" r="r" b="b"/>
            <a:pathLst>
              <a:path w="27216" h="9870" extrusionOk="0">
                <a:moveTo>
                  <a:pt x="501" y="1"/>
                </a:moveTo>
                <a:cubicBezTo>
                  <a:pt x="1" y="2713"/>
                  <a:pt x="44" y="5500"/>
                  <a:pt x="571" y="8202"/>
                </a:cubicBezTo>
                <a:cubicBezTo>
                  <a:pt x="2179" y="8014"/>
                  <a:pt x="3726" y="7481"/>
                  <a:pt x="5065" y="6523"/>
                </a:cubicBezTo>
                <a:cubicBezTo>
                  <a:pt x="7127" y="5052"/>
                  <a:pt x="8871" y="2608"/>
                  <a:pt x="11387" y="2608"/>
                </a:cubicBezTo>
                <a:cubicBezTo>
                  <a:pt x="11421" y="2608"/>
                  <a:pt x="11454" y="2609"/>
                  <a:pt x="11488" y="2610"/>
                </a:cubicBezTo>
                <a:cubicBezTo>
                  <a:pt x="13516" y="2661"/>
                  <a:pt x="15082" y="4345"/>
                  <a:pt x="16313" y="5957"/>
                </a:cubicBezTo>
                <a:cubicBezTo>
                  <a:pt x="17548" y="7566"/>
                  <a:pt x="18888" y="9357"/>
                  <a:pt x="20869" y="9782"/>
                </a:cubicBezTo>
                <a:cubicBezTo>
                  <a:pt x="21144" y="9841"/>
                  <a:pt x="21419" y="9869"/>
                  <a:pt x="21690" y="9869"/>
                </a:cubicBezTo>
                <a:cubicBezTo>
                  <a:pt x="24152" y="9869"/>
                  <a:pt x="26358" y="7540"/>
                  <a:pt x="26872" y="5033"/>
                </a:cubicBezTo>
                <a:cubicBezTo>
                  <a:pt x="27216" y="3363"/>
                  <a:pt x="27022" y="1670"/>
                  <a:pt x="26622" y="1"/>
                </a:cubicBezTo>
                <a:close/>
              </a:path>
            </a:pathLst>
          </a:custGeom>
          <a:solidFill>
            <a:srgbClr val="F59D1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6" name="Google Shape;1326;p25"/>
          <p:cNvSpPr/>
          <p:nvPr/>
        </p:nvSpPr>
        <p:spPr>
          <a:xfrm rot="10800000" flipH="1">
            <a:off x="3363131" y="-81230"/>
            <a:ext cx="2800232" cy="1123659"/>
          </a:xfrm>
          <a:custGeom>
            <a:avLst/>
            <a:gdLst/>
            <a:ahLst/>
            <a:cxnLst/>
            <a:rect l="l" t="t" r="r" b="b"/>
            <a:pathLst>
              <a:path w="36850" h="13133" extrusionOk="0">
                <a:moveTo>
                  <a:pt x="14044" y="0"/>
                </a:moveTo>
                <a:cubicBezTo>
                  <a:pt x="12205" y="0"/>
                  <a:pt x="10289" y="657"/>
                  <a:pt x="8668" y="1584"/>
                </a:cubicBezTo>
                <a:cubicBezTo>
                  <a:pt x="4371" y="4041"/>
                  <a:pt x="1189" y="8337"/>
                  <a:pt x="0" y="13133"/>
                </a:cubicBezTo>
                <a:lnTo>
                  <a:pt x="36850" y="13133"/>
                </a:lnTo>
                <a:cubicBezTo>
                  <a:pt x="36845" y="12656"/>
                  <a:pt x="36812" y="12180"/>
                  <a:pt x="36680" y="11722"/>
                </a:cubicBezTo>
                <a:cubicBezTo>
                  <a:pt x="36001" y="9374"/>
                  <a:pt x="33171" y="8431"/>
                  <a:pt x="30733" y="8327"/>
                </a:cubicBezTo>
                <a:cubicBezTo>
                  <a:pt x="28290" y="8224"/>
                  <a:pt x="25678" y="8553"/>
                  <a:pt x="23555" y="7341"/>
                </a:cubicBezTo>
                <a:cubicBezTo>
                  <a:pt x="20919" y="5837"/>
                  <a:pt x="19882" y="2400"/>
                  <a:pt x="17278" y="843"/>
                </a:cubicBezTo>
                <a:cubicBezTo>
                  <a:pt x="16288" y="251"/>
                  <a:pt x="15181" y="0"/>
                  <a:pt x="14044" y="0"/>
                </a:cubicBezTo>
                <a:close/>
              </a:path>
            </a:pathLst>
          </a:custGeom>
          <a:solidFill>
            <a:srgbClr val="FCC01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7" name="Google Shape;1327;p25"/>
          <p:cNvSpPr/>
          <p:nvPr/>
        </p:nvSpPr>
        <p:spPr>
          <a:xfrm rot="10800000" flipH="1">
            <a:off x="7314957" y="222473"/>
            <a:ext cx="1969585" cy="4936898"/>
          </a:xfrm>
          <a:custGeom>
            <a:avLst/>
            <a:gdLst/>
            <a:ahLst/>
            <a:cxnLst/>
            <a:rect l="l" t="t" r="r" b="b"/>
            <a:pathLst>
              <a:path w="25919" h="57701" extrusionOk="0">
                <a:moveTo>
                  <a:pt x="10540" y="1"/>
                </a:moveTo>
                <a:cubicBezTo>
                  <a:pt x="6348" y="2100"/>
                  <a:pt x="2594" y="5298"/>
                  <a:pt x="1335" y="9734"/>
                </a:cubicBezTo>
                <a:cubicBezTo>
                  <a:pt x="245" y="13573"/>
                  <a:pt x="1212" y="17713"/>
                  <a:pt x="2811" y="21374"/>
                </a:cubicBezTo>
                <a:cubicBezTo>
                  <a:pt x="4404" y="25028"/>
                  <a:pt x="6616" y="28391"/>
                  <a:pt x="8182" y="32059"/>
                </a:cubicBezTo>
                <a:cubicBezTo>
                  <a:pt x="9748" y="35728"/>
                  <a:pt x="10653" y="39897"/>
                  <a:pt x="9474" y="43708"/>
                </a:cubicBezTo>
                <a:cubicBezTo>
                  <a:pt x="8640" y="46400"/>
                  <a:pt x="6842" y="48688"/>
                  <a:pt x="4938" y="50772"/>
                </a:cubicBezTo>
                <a:cubicBezTo>
                  <a:pt x="3255" y="52612"/>
                  <a:pt x="1453" y="54366"/>
                  <a:pt x="1" y="56384"/>
                </a:cubicBezTo>
                <a:cubicBezTo>
                  <a:pt x="2642" y="57263"/>
                  <a:pt x="5429" y="57701"/>
                  <a:pt x="8215" y="57701"/>
                </a:cubicBezTo>
                <a:cubicBezTo>
                  <a:pt x="12497" y="57701"/>
                  <a:pt x="16780" y="56668"/>
                  <a:pt x="20543" y="54620"/>
                </a:cubicBezTo>
                <a:cubicBezTo>
                  <a:pt x="22504" y="53554"/>
                  <a:pt x="24311" y="52224"/>
                  <a:pt x="25919" y="50683"/>
                </a:cubicBezTo>
                <a:lnTo>
                  <a:pt x="25919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8" name="Google Shape;1328;p25"/>
          <p:cNvSpPr/>
          <p:nvPr/>
        </p:nvSpPr>
        <p:spPr>
          <a:xfrm rot="10800000" flipH="1">
            <a:off x="2493374" y="-81232"/>
            <a:ext cx="3958471" cy="1281175"/>
          </a:xfrm>
          <a:custGeom>
            <a:avLst/>
            <a:gdLst/>
            <a:ahLst/>
            <a:cxnLst/>
            <a:rect l="l" t="t" r="r" b="b"/>
            <a:pathLst>
              <a:path w="52092" h="14974" extrusionOk="0">
                <a:moveTo>
                  <a:pt x="10073" y="5769"/>
                </a:moveTo>
                <a:cubicBezTo>
                  <a:pt x="7479" y="5769"/>
                  <a:pt x="4891" y="6731"/>
                  <a:pt x="3028" y="8466"/>
                </a:cubicBezTo>
                <a:cubicBezTo>
                  <a:pt x="1213" y="10159"/>
                  <a:pt x="137" y="12540"/>
                  <a:pt x="0" y="14974"/>
                </a:cubicBezTo>
                <a:lnTo>
                  <a:pt x="11446" y="14974"/>
                </a:lnTo>
                <a:cubicBezTo>
                  <a:pt x="12158" y="12102"/>
                  <a:pt x="13582" y="9408"/>
                  <a:pt x="15534" y="7183"/>
                </a:cubicBezTo>
                <a:cubicBezTo>
                  <a:pt x="14502" y="6711"/>
                  <a:pt x="13450" y="6278"/>
                  <a:pt x="12337" y="6023"/>
                </a:cubicBezTo>
                <a:cubicBezTo>
                  <a:pt x="11597" y="5853"/>
                  <a:pt x="10833" y="5769"/>
                  <a:pt x="10073" y="5769"/>
                </a:cubicBezTo>
                <a:close/>
                <a:moveTo>
                  <a:pt x="45074" y="1"/>
                </a:moveTo>
                <a:cubicBezTo>
                  <a:pt x="43566" y="1"/>
                  <a:pt x="41995" y="486"/>
                  <a:pt x="40619" y="1128"/>
                </a:cubicBezTo>
                <a:cubicBezTo>
                  <a:pt x="37595" y="2533"/>
                  <a:pt x="34973" y="4604"/>
                  <a:pt x="32144" y="6344"/>
                </a:cubicBezTo>
                <a:cubicBezTo>
                  <a:pt x="32964" y="7452"/>
                  <a:pt x="33822" y="8509"/>
                  <a:pt x="35001" y="9182"/>
                </a:cubicBezTo>
                <a:cubicBezTo>
                  <a:pt x="37124" y="10394"/>
                  <a:pt x="39736" y="10065"/>
                  <a:pt x="42179" y="10168"/>
                </a:cubicBezTo>
                <a:cubicBezTo>
                  <a:pt x="44617" y="10272"/>
                  <a:pt x="47447" y="11215"/>
                  <a:pt x="48126" y="13563"/>
                </a:cubicBezTo>
                <a:cubicBezTo>
                  <a:pt x="48258" y="14021"/>
                  <a:pt x="48291" y="14497"/>
                  <a:pt x="48296" y="14974"/>
                </a:cubicBezTo>
                <a:lnTo>
                  <a:pt x="51884" y="14974"/>
                </a:lnTo>
                <a:cubicBezTo>
                  <a:pt x="52092" y="11470"/>
                  <a:pt x="51993" y="7956"/>
                  <a:pt x="50790" y="4670"/>
                </a:cubicBezTo>
                <a:cubicBezTo>
                  <a:pt x="50211" y="3085"/>
                  <a:pt x="49299" y="1505"/>
                  <a:pt x="47791" y="661"/>
                </a:cubicBezTo>
                <a:cubicBezTo>
                  <a:pt x="46951" y="194"/>
                  <a:pt x="46027" y="1"/>
                  <a:pt x="45074" y="1"/>
                </a:cubicBezTo>
                <a:close/>
              </a:path>
            </a:pathLst>
          </a:custGeom>
          <a:solidFill>
            <a:srgbClr val="FFF2CE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9" name="Google Shape;1329;p25"/>
          <p:cNvSpPr/>
          <p:nvPr/>
        </p:nvSpPr>
        <p:spPr>
          <a:xfrm rot="10800000" flipH="1">
            <a:off x="3363131" y="-81227"/>
            <a:ext cx="2800232" cy="738468"/>
          </a:xfrm>
          <a:custGeom>
            <a:avLst/>
            <a:gdLst/>
            <a:ahLst/>
            <a:cxnLst/>
            <a:rect l="l" t="t" r="r" b="b"/>
            <a:pathLst>
              <a:path w="36850" h="8631" extrusionOk="0">
                <a:moveTo>
                  <a:pt x="20698" y="1"/>
                </a:moveTo>
                <a:cubicBezTo>
                  <a:pt x="20434" y="166"/>
                  <a:pt x="20169" y="321"/>
                  <a:pt x="19905" y="477"/>
                </a:cubicBezTo>
                <a:cubicBezTo>
                  <a:pt x="17354" y="1968"/>
                  <a:pt x="14431" y="3137"/>
                  <a:pt x="11488" y="3137"/>
                </a:cubicBezTo>
                <a:cubicBezTo>
                  <a:pt x="10814" y="3137"/>
                  <a:pt x="10134" y="3076"/>
                  <a:pt x="9460" y="2943"/>
                </a:cubicBezTo>
                <a:cubicBezTo>
                  <a:pt x="7564" y="2566"/>
                  <a:pt x="5847" y="1642"/>
                  <a:pt x="4088" y="840"/>
                </a:cubicBezTo>
                <a:cubicBezTo>
                  <a:pt x="2136" y="3065"/>
                  <a:pt x="712" y="5759"/>
                  <a:pt x="0" y="8631"/>
                </a:cubicBezTo>
                <a:lnTo>
                  <a:pt x="36850" y="8631"/>
                </a:lnTo>
                <a:cubicBezTo>
                  <a:pt x="36845" y="8154"/>
                  <a:pt x="36812" y="7678"/>
                  <a:pt x="36680" y="7220"/>
                </a:cubicBezTo>
                <a:cubicBezTo>
                  <a:pt x="36001" y="4872"/>
                  <a:pt x="33171" y="3929"/>
                  <a:pt x="30733" y="3825"/>
                </a:cubicBezTo>
                <a:cubicBezTo>
                  <a:pt x="28290" y="3722"/>
                  <a:pt x="25678" y="4051"/>
                  <a:pt x="23555" y="2839"/>
                </a:cubicBezTo>
                <a:cubicBezTo>
                  <a:pt x="22376" y="2166"/>
                  <a:pt x="21518" y="1109"/>
                  <a:pt x="20698" y="1"/>
                </a:cubicBezTo>
                <a:close/>
              </a:path>
            </a:pathLst>
          </a:custGeom>
          <a:solidFill>
            <a:srgbClr val="FFF2CE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0" name="Google Shape;1330;p25"/>
          <p:cNvSpPr/>
          <p:nvPr/>
        </p:nvSpPr>
        <p:spPr>
          <a:xfrm rot="10800000" flipH="1">
            <a:off x="6530534" y="703175"/>
            <a:ext cx="1115229" cy="1401387"/>
          </a:xfrm>
          <a:custGeom>
            <a:avLst/>
            <a:gdLst/>
            <a:ahLst/>
            <a:cxnLst/>
            <a:rect l="l" t="t" r="r" b="b"/>
            <a:pathLst>
              <a:path w="14676" h="16379" extrusionOk="0">
                <a:moveTo>
                  <a:pt x="7560" y="1"/>
                </a:moveTo>
                <a:cubicBezTo>
                  <a:pt x="3283" y="1"/>
                  <a:pt x="0" y="8178"/>
                  <a:pt x="2476" y="12988"/>
                </a:cubicBezTo>
                <a:cubicBezTo>
                  <a:pt x="3703" y="15375"/>
                  <a:pt x="6008" y="16379"/>
                  <a:pt x="8201" y="16379"/>
                </a:cubicBezTo>
                <a:cubicBezTo>
                  <a:pt x="10559" y="16379"/>
                  <a:pt x="12790" y="15223"/>
                  <a:pt x="13430" y="13366"/>
                </a:cubicBezTo>
                <a:cubicBezTo>
                  <a:pt x="14675" y="9777"/>
                  <a:pt x="13214" y="571"/>
                  <a:pt x="7908" y="20"/>
                </a:cubicBezTo>
                <a:cubicBezTo>
                  <a:pt x="7791" y="5"/>
                  <a:pt x="7677" y="1"/>
                  <a:pt x="7560" y="1"/>
                </a:cubicBezTo>
                <a:close/>
              </a:path>
            </a:pathLst>
          </a:custGeom>
          <a:solidFill>
            <a:srgbClr val="F9AD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31" name="Google Shape;1331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89400" y="2457450"/>
            <a:ext cx="5587997" cy="31432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2" name="Google Shape;1332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05374" y="-152400"/>
            <a:ext cx="4467226" cy="2512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" name="Google Shape;125;p7"/>
          <p:cNvGrpSpPr/>
          <p:nvPr/>
        </p:nvGrpSpPr>
        <p:grpSpPr>
          <a:xfrm>
            <a:off x="-1204808" y="-74100"/>
            <a:ext cx="7231283" cy="5464048"/>
            <a:chOff x="-1204808" y="-74100"/>
            <a:chExt cx="7231283" cy="5464048"/>
          </a:xfrm>
        </p:grpSpPr>
        <p:sp>
          <p:nvSpPr>
            <p:cNvPr id="126" name="Google Shape;126;p7"/>
            <p:cNvSpPr/>
            <p:nvPr/>
          </p:nvSpPr>
          <p:spPr>
            <a:xfrm rot="10800000">
              <a:off x="4153341" y="4476950"/>
              <a:ext cx="1156796" cy="708608"/>
            </a:xfrm>
            <a:custGeom>
              <a:avLst/>
              <a:gdLst/>
              <a:ahLst/>
              <a:cxnLst/>
              <a:rect l="l" t="t" r="r" b="b"/>
              <a:pathLst>
                <a:path w="15223" h="8282" extrusionOk="0">
                  <a:moveTo>
                    <a:pt x="0" y="1"/>
                  </a:moveTo>
                  <a:cubicBezTo>
                    <a:pt x="1891" y="2425"/>
                    <a:pt x="4014" y="4641"/>
                    <a:pt x="6636" y="6221"/>
                  </a:cubicBezTo>
                  <a:cubicBezTo>
                    <a:pt x="8786" y="7515"/>
                    <a:pt x="11353" y="8281"/>
                    <a:pt x="13851" y="8281"/>
                  </a:cubicBezTo>
                  <a:cubicBezTo>
                    <a:pt x="14312" y="8281"/>
                    <a:pt x="14770" y="8255"/>
                    <a:pt x="15223" y="8202"/>
                  </a:cubicBezTo>
                  <a:cubicBezTo>
                    <a:pt x="14696" y="5500"/>
                    <a:pt x="14653" y="2713"/>
                    <a:pt x="15153" y="1"/>
                  </a:cubicBezTo>
                  <a:close/>
                </a:path>
              </a:pathLst>
            </a:custGeom>
            <a:solidFill>
              <a:srgbClr val="FCC0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7"/>
            <p:cNvSpPr/>
            <p:nvPr/>
          </p:nvSpPr>
          <p:spPr>
            <a:xfrm rot="10800000">
              <a:off x="395212" y="361343"/>
              <a:ext cx="3758237" cy="4824215"/>
            </a:xfrm>
            <a:custGeom>
              <a:avLst/>
              <a:gdLst/>
              <a:ahLst/>
              <a:cxnLst/>
              <a:rect l="l" t="t" r="r" b="b"/>
              <a:pathLst>
                <a:path w="49457" h="56384" extrusionOk="0">
                  <a:moveTo>
                    <a:pt x="26052" y="1"/>
                  </a:moveTo>
                  <a:cubicBezTo>
                    <a:pt x="26452" y="1670"/>
                    <a:pt x="26646" y="3363"/>
                    <a:pt x="26302" y="5033"/>
                  </a:cubicBezTo>
                  <a:cubicBezTo>
                    <a:pt x="25788" y="7540"/>
                    <a:pt x="23582" y="9869"/>
                    <a:pt x="21120" y="9869"/>
                  </a:cubicBezTo>
                  <a:cubicBezTo>
                    <a:pt x="20849" y="9869"/>
                    <a:pt x="20574" y="9841"/>
                    <a:pt x="20299" y="9782"/>
                  </a:cubicBezTo>
                  <a:cubicBezTo>
                    <a:pt x="18318" y="9357"/>
                    <a:pt x="16978" y="7566"/>
                    <a:pt x="15743" y="5957"/>
                  </a:cubicBezTo>
                  <a:cubicBezTo>
                    <a:pt x="14512" y="4345"/>
                    <a:pt x="12946" y="2661"/>
                    <a:pt x="10918" y="2610"/>
                  </a:cubicBezTo>
                  <a:cubicBezTo>
                    <a:pt x="10884" y="2609"/>
                    <a:pt x="10851" y="2608"/>
                    <a:pt x="10817" y="2608"/>
                  </a:cubicBezTo>
                  <a:cubicBezTo>
                    <a:pt x="8301" y="2608"/>
                    <a:pt x="6557" y="5052"/>
                    <a:pt x="4495" y="6523"/>
                  </a:cubicBezTo>
                  <a:cubicBezTo>
                    <a:pt x="3156" y="7481"/>
                    <a:pt x="1609" y="8014"/>
                    <a:pt x="1" y="8202"/>
                  </a:cubicBezTo>
                  <a:cubicBezTo>
                    <a:pt x="1307" y="14936"/>
                    <a:pt x="5566" y="21137"/>
                    <a:pt x="11645" y="24368"/>
                  </a:cubicBezTo>
                  <a:cubicBezTo>
                    <a:pt x="14611" y="25938"/>
                    <a:pt x="17888" y="26839"/>
                    <a:pt x="20906" y="28306"/>
                  </a:cubicBezTo>
                  <a:cubicBezTo>
                    <a:pt x="23929" y="29773"/>
                    <a:pt x="26816" y="31984"/>
                    <a:pt x="27952" y="35139"/>
                  </a:cubicBezTo>
                  <a:cubicBezTo>
                    <a:pt x="29456" y="39313"/>
                    <a:pt x="27580" y="44118"/>
                    <a:pt x="29014" y="48315"/>
                  </a:cubicBezTo>
                  <a:cubicBezTo>
                    <a:pt x="30163" y="51696"/>
                    <a:pt x="33276" y="54050"/>
                    <a:pt x="36534" y="55507"/>
                  </a:cubicBezTo>
                  <a:cubicBezTo>
                    <a:pt x="37276" y="55837"/>
                    <a:pt x="38034" y="56129"/>
                    <a:pt x="38804" y="56384"/>
                  </a:cubicBezTo>
                  <a:cubicBezTo>
                    <a:pt x="40256" y="54366"/>
                    <a:pt x="42058" y="52612"/>
                    <a:pt x="43741" y="50772"/>
                  </a:cubicBezTo>
                  <a:cubicBezTo>
                    <a:pt x="45645" y="48688"/>
                    <a:pt x="47443" y="46400"/>
                    <a:pt x="48277" y="43708"/>
                  </a:cubicBezTo>
                  <a:cubicBezTo>
                    <a:pt x="49456" y="39897"/>
                    <a:pt x="48551" y="35728"/>
                    <a:pt x="46985" y="32059"/>
                  </a:cubicBezTo>
                  <a:cubicBezTo>
                    <a:pt x="45419" y="28391"/>
                    <a:pt x="43207" y="25028"/>
                    <a:pt x="41614" y="21374"/>
                  </a:cubicBezTo>
                  <a:cubicBezTo>
                    <a:pt x="40015" y="17713"/>
                    <a:pt x="39048" y="13573"/>
                    <a:pt x="40138" y="9734"/>
                  </a:cubicBezTo>
                  <a:cubicBezTo>
                    <a:pt x="41397" y="5298"/>
                    <a:pt x="45151" y="2100"/>
                    <a:pt x="49343" y="1"/>
                  </a:cubicBezTo>
                  <a:close/>
                </a:path>
              </a:pathLst>
            </a:custGeom>
            <a:solidFill>
              <a:srgbClr val="FCC0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7"/>
            <p:cNvSpPr/>
            <p:nvPr/>
          </p:nvSpPr>
          <p:spPr>
            <a:xfrm rot="10800000">
              <a:off x="2128619" y="4341080"/>
              <a:ext cx="2068144" cy="844477"/>
            </a:xfrm>
            <a:custGeom>
              <a:avLst/>
              <a:gdLst/>
              <a:ahLst/>
              <a:cxnLst/>
              <a:rect l="l" t="t" r="r" b="b"/>
              <a:pathLst>
                <a:path w="27216" h="9870" extrusionOk="0">
                  <a:moveTo>
                    <a:pt x="501" y="1"/>
                  </a:moveTo>
                  <a:cubicBezTo>
                    <a:pt x="1" y="2713"/>
                    <a:pt x="44" y="5500"/>
                    <a:pt x="571" y="8202"/>
                  </a:cubicBezTo>
                  <a:cubicBezTo>
                    <a:pt x="2179" y="8014"/>
                    <a:pt x="3726" y="7481"/>
                    <a:pt x="5065" y="6523"/>
                  </a:cubicBezTo>
                  <a:cubicBezTo>
                    <a:pt x="7127" y="5052"/>
                    <a:pt x="8871" y="2608"/>
                    <a:pt x="11387" y="2608"/>
                  </a:cubicBezTo>
                  <a:cubicBezTo>
                    <a:pt x="11421" y="2608"/>
                    <a:pt x="11454" y="2609"/>
                    <a:pt x="11488" y="2610"/>
                  </a:cubicBezTo>
                  <a:cubicBezTo>
                    <a:pt x="13516" y="2661"/>
                    <a:pt x="15082" y="4345"/>
                    <a:pt x="16313" y="5957"/>
                  </a:cubicBezTo>
                  <a:cubicBezTo>
                    <a:pt x="17548" y="7566"/>
                    <a:pt x="18888" y="9357"/>
                    <a:pt x="20869" y="9782"/>
                  </a:cubicBezTo>
                  <a:cubicBezTo>
                    <a:pt x="21144" y="9841"/>
                    <a:pt x="21419" y="9869"/>
                    <a:pt x="21690" y="9869"/>
                  </a:cubicBezTo>
                  <a:cubicBezTo>
                    <a:pt x="24152" y="9869"/>
                    <a:pt x="26358" y="7540"/>
                    <a:pt x="26872" y="5033"/>
                  </a:cubicBezTo>
                  <a:cubicBezTo>
                    <a:pt x="27216" y="3363"/>
                    <a:pt x="27022" y="1670"/>
                    <a:pt x="26622" y="1"/>
                  </a:cubicBezTo>
                  <a:close/>
                </a:path>
              </a:pathLst>
            </a:custGeom>
            <a:solidFill>
              <a:srgbClr val="F59D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7"/>
            <p:cNvSpPr/>
            <p:nvPr/>
          </p:nvSpPr>
          <p:spPr>
            <a:xfrm rot="10800000">
              <a:off x="2356486" y="-55043"/>
              <a:ext cx="2800232" cy="1123659"/>
            </a:xfrm>
            <a:custGeom>
              <a:avLst/>
              <a:gdLst/>
              <a:ahLst/>
              <a:cxnLst/>
              <a:rect l="l" t="t" r="r" b="b"/>
              <a:pathLst>
                <a:path w="36850" h="13133" extrusionOk="0">
                  <a:moveTo>
                    <a:pt x="14044" y="0"/>
                  </a:moveTo>
                  <a:cubicBezTo>
                    <a:pt x="12205" y="0"/>
                    <a:pt x="10289" y="657"/>
                    <a:pt x="8668" y="1584"/>
                  </a:cubicBezTo>
                  <a:cubicBezTo>
                    <a:pt x="4371" y="4041"/>
                    <a:pt x="1189" y="8337"/>
                    <a:pt x="0" y="13133"/>
                  </a:cubicBezTo>
                  <a:lnTo>
                    <a:pt x="36850" y="13133"/>
                  </a:lnTo>
                  <a:cubicBezTo>
                    <a:pt x="36845" y="12656"/>
                    <a:pt x="36812" y="12180"/>
                    <a:pt x="36680" y="11722"/>
                  </a:cubicBezTo>
                  <a:cubicBezTo>
                    <a:pt x="36001" y="9374"/>
                    <a:pt x="33171" y="8431"/>
                    <a:pt x="30733" y="8327"/>
                  </a:cubicBezTo>
                  <a:cubicBezTo>
                    <a:pt x="28290" y="8224"/>
                    <a:pt x="25678" y="8553"/>
                    <a:pt x="23555" y="7341"/>
                  </a:cubicBezTo>
                  <a:cubicBezTo>
                    <a:pt x="20919" y="5837"/>
                    <a:pt x="19882" y="2400"/>
                    <a:pt x="17278" y="843"/>
                  </a:cubicBezTo>
                  <a:cubicBezTo>
                    <a:pt x="16288" y="251"/>
                    <a:pt x="15181" y="0"/>
                    <a:pt x="14044" y="0"/>
                  </a:cubicBezTo>
                  <a:close/>
                </a:path>
              </a:pathLst>
            </a:custGeom>
            <a:solidFill>
              <a:srgbClr val="FCC0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7"/>
            <p:cNvSpPr/>
            <p:nvPr/>
          </p:nvSpPr>
          <p:spPr>
            <a:xfrm rot="10800000">
              <a:off x="-764693" y="248660"/>
              <a:ext cx="1969585" cy="4936898"/>
            </a:xfrm>
            <a:custGeom>
              <a:avLst/>
              <a:gdLst/>
              <a:ahLst/>
              <a:cxnLst/>
              <a:rect l="l" t="t" r="r" b="b"/>
              <a:pathLst>
                <a:path w="25919" h="57701" extrusionOk="0">
                  <a:moveTo>
                    <a:pt x="10540" y="1"/>
                  </a:moveTo>
                  <a:cubicBezTo>
                    <a:pt x="6348" y="2100"/>
                    <a:pt x="2594" y="5298"/>
                    <a:pt x="1335" y="9734"/>
                  </a:cubicBezTo>
                  <a:cubicBezTo>
                    <a:pt x="245" y="13573"/>
                    <a:pt x="1212" y="17713"/>
                    <a:pt x="2811" y="21374"/>
                  </a:cubicBezTo>
                  <a:cubicBezTo>
                    <a:pt x="4404" y="25028"/>
                    <a:pt x="6616" y="28391"/>
                    <a:pt x="8182" y="32059"/>
                  </a:cubicBezTo>
                  <a:cubicBezTo>
                    <a:pt x="9748" y="35728"/>
                    <a:pt x="10653" y="39897"/>
                    <a:pt x="9474" y="43708"/>
                  </a:cubicBezTo>
                  <a:cubicBezTo>
                    <a:pt x="8640" y="46400"/>
                    <a:pt x="6842" y="48688"/>
                    <a:pt x="4938" y="50772"/>
                  </a:cubicBezTo>
                  <a:cubicBezTo>
                    <a:pt x="3255" y="52612"/>
                    <a:pt x="1453" y="54366"/>
                    <a:pt x="1" y="56384"/>
                  </a:cubicBezTo>
                  <a:cubicBezTo>
                    <a:pt x="2642" y="57263"/>
                    <a:pt x="5429" y="57701"/>
                    <a:pt x="8215" y="57701"/>
                  </a:cubicBezTo>
                  <a:cubicBezTo>
                    <a:pt x="12497" y="57701"/>
                    <a:pt x="16780" y="56668"/>
                    <a:pt x="20543" y="54620"/>
                  </a:cubicBezTo>
                  <a:cubicBezTo>
                    <a:pt x="22504" y="53554"/>
                    <a:pt x="24311" y="52224"/>
                    <a:pt x="25919" y="50683"/>
                  </a:cubicBezTo>
                  <a:lnTo>
                    <a:pt x="25919" y="1"/>
                  </a:lnTo>
                  <a:close/>
                </a:path>
              </a:pathLst>
            </a:custGeom>
            <a:solidFill>
              <a:srgbClr val="F28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7"/>
            <p:cNvSpPr/>
            <p:nvPr/>
          </p:nvSpPr>
          <p:spPr>
            <a:xfrm rot="10800000">
              <a:off x="2068004" y="-55044"/>
              <a:ext cx="3958471" cy="1281175"/>
            </a:xfrm>
            <a:custGeom>
              <a:avLst/>
              <a:gdLst/>
              <a:ahLst/>
              <a:cxnLst/>
              <a:rect l="l" t="t" r="r" b="b"/>
              <a:pathLst>
                <a:path w="52092" h="14974" extrusionOk="0">
                  <a:moveTo>
                    <a:pt x="10073" y="5769"/>
                  </a:moveTo>
                  <a:cubicBezTo>
                    <a:pt x="7479" y="5769"/>
                    <a:pt x="4891" y="6731"/>
                    <a:pt x="3028" y="8466"/>
                  </a:cubicBezTo>
                  <a:cubicBezTo>
                    <a:pt x="1213" y="10159"/>
                    <a:pt x="137" y="12540"/>
                    <a:pt x="0" y="14974"/>
                  </a:cubicBezTo>
                  <a:lnTo>
                    <a:pt x="11446" y="14974"/>
                  </a:lnTo>
                  <a:cubicBezTo>
                    <a:pt x="12158" y="12102"/>
                    <a:pt x="13582" y="9408"/>
                    <a:pt x="15534" y="7183"/>
                  </a:cubicBezTo>
                  <a:cubicBezTo>
                    <a:pt x="14502" y="6711"/>
                    <a:pt x="13450" y="6278"/>
                    <a:pt x="12337" y="6023"/>
                  </a:cubicBezTo>
                  <a:cubicBezTo>
                    <a:pt x="11597" y="5853"/>
                    <a:pt x="10833" y="5769"/>
                    <a:pt x="10073" y="5769"/>
                  </a:cubicBezTo>
                  <a:close/>
                  <a:moveTo>
                    <a:pt x="45074" y="1"/>
                  </a:moveTo>
                  <a:cubicBezTo>
                    <a:pt x="43566" y="1"/>
                    <a:pt x="41995" y="486"/>
                    <a:pt x="40619" y="1128"/>
                  </a:cubicBezTo>
                  <a:cubicBezTo>
                    <a:pt x="37595" y="2533"/>
                    <a:pt x="34973" y="4604"/>
                    <a:pt x="32144" y="6344"/>
                  </a:cubicBezTo>
                  <a:cubicBezTo>
                    <a:pt x="32964" y="7452"/>
                    <a:pt x="33822" y="8509"/>
                    <a:pt x="35001" y="9182"/>
                  </a:cubicBezTo>
                  <a:cubicBezTo>
                    <a:pt x="37124" y="10394"/>
                    <a:pt x="39736" y="10065"/>
                    <a:pt x="42179" y="10168"/>
                  </a:cubicBezTo>
                  <a:cubicBezTo>
                    <a:pt x="44617" y="10272"/>
                    <a:pt x="47447" y="11215"/>
                    <a:pt x="48126" y="13563"/>
                  </a:cubicBezTo>
                  <a:cubicBezTo>
                    <a:pt x="48258" y="14021"/>
                    <a:pt x="48291" y="14497"/>
                    <a:pt x="48296" y="14974"/>
                  </a:cubicBezTo>
                  <a:lnTo>
                    <a:pt x="51884" y="14974"/>
                  </a:lnTo>
                  <a:cubicBezTo>
                    <a:pt x="52092" y="11470"/>
                    <a:pt x="51993" y="7956"/>
                    <a:pt x="50790" y="4670"/>
                  </a:cubicBezTo>
                  <a:cubicBezTo>
                    <a:pt x="50211" y="3085"/>
                    <a:pt x="49299" y="1505"/>
                    <a:pt x="47791" y="661"/>
                  </a:cubicBezTo>
                  <a:cubicBezTo>
                    <a:pt x="46951" y="194"/>
                    <a:pt x="46027" y="1"/>
                    <a:pt x="45074" y="1"/>
                  </a:cubicBezTo>
                  <a:close/>
                </a:path>
              </a:pathLst>
            </a:custGeom>
            <a:solidFill>
              <a:srgbClr val="FFF2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7"/>
            <p:cNvSpPr/>
            <p:nvPr/>
          </p:nvSpPr>
          <p:spPr>
            <a:xfrm rot="10800000">
              <a:off x="2356486" y="-55039"/>
              <a:ext cx="2800232" cy="738468"/>
            </a:xfrm>
            <a:custGeom>
              <a:avLst/>
              <a:gdLst/>
              <a:ahLst/>
              <a:cxnLst/>
              <a:rect l="l" t="t" r="r" b="b"/>
              <a:pathLst>
                <a:path w="36850" h="8631" extrusionOk="0">
                  <a:moveTo>
                    <a:pt x="20698" y="1"/>
                  </a:moveTo>
                  <a:cubicBezTo>
                    <a:pt x="20434" y="166"/>
                    <a:pt x="20169" y="321"/>
                    <a:pt x="19905" y="477"/>
                  </a:cubicBezTo>
                  <a:cubicBezTo>
                    <a:pt x="17354" y="1968"/>
                    <a:pt x="14431" y="3137"/>
                    <a:pt x="11488" y="3137"/>
                  </a:cubicBezTo>
                  <a:cubicBezTo>
                    <a:pt x="10814" y="3137"/>
                    <a:pt x="10134" y="3076"/>
                    <a:pt x="9460" y="2943"/>
                  </a:cubicBezTo>
                  <a:cubicBezTo>
                    <a:pt x="7564" y="2566"/>
                    <a:pt x="5847" y="1642"/>
                    <a:pt x="4088" y="840"/>
                  </a:cubicBezTo>
                  <a:cubicBezTo>
                    <a:pt x="2136" y="3065"/>
                    <a:pt x="712" y="5759"/>
                    <a:pt x="0" y="8631"/>
                  </a:cubicBezTo>
                  <a:lnTo>
                    <a:pt x="36850" y="8631"/>
                  </a:lnTo>
                  <a:cubicBezTo>
                    <a:pt x="36845" y="8154"/>
                    <a:pt x="36812" y="7678"/>
                    <a:pt x="36680" y="7220"/>
                  </a:cubicBezTo>
                  <a:cubicBezTo>
                    <a:pt x="36001" y="4872"/>
                    <a:pt x="33171" y="3929"/>
                    <a:pt x="30733" y="3825"/>
                  </a:cubicBezTo>
                  <a:cubicBezTo>
                    <a:pt x="28290" y="3722"/>
                    <a:pt x="25678" y="4051"/>
                    <a:pt x="23555" y="2839"/>
                  </a:cubicBezTo>
                  <a:cubicBezTo>
                    <a:pt x="22376" y="2166"/>
                    <a:pt x="21518" y="1109"/>
                    <a:pt x="20698" y="1"/>
                  </a:cubicBezTo>
                  <a:close/>
                </a:path>
              </a:pathLst>
            </a:custGeom>
            <a:solidFill>
              <a:srgbClr val="FECD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7"/>
            <p:cNvSpPr/>
            <p:nvPr/>
          </p:nvSpPr>
          <p:spPr>
            <a:xfrm rot="10800000">
              <a:off x="874085" y="729362"/>
              <a:ext cx="1115229" cy="1401387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rgbClr val="F9AD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7"/>
            <p:cNvSpPr/>
            <p:nvPr/>
          </p:nvSpPr>
          <p:spPr>
            <a:xfrm rot="10800000">
              <a:off x="-764698" y="-55041"/>
              <a:ext cx="2149149" cy="904284"/>
            </a:xfrm>
            <a:custGeom>
              <a:avLst/>
              <a:gdLst/>
              <a:ahLst/>
              <a:cxnLst/>
              <a:rect l="l" t="t" r="r" b="b"/>
              <a:pathLst>
                <a:path w="28282" h="10569" extrusionOk="0">
                  <a:moveTo>
                    <a:pt x="28282" y="1"/>
                  </a:moveTo>
                  <a:cubicBezTo>
                    <a:pt x="26674" y="1542"/>
                    <a:pt x="24867" y="2872"/>
                    <a:pt x="22906" y="3938"/>
                  </a:cubicBezTo>
                  <a:cubicBezTo>
                    <a:pt x="19143" y="5986"/>
                    <a:pt x="14860" y="7019"/>
                    <a:pt x="10578" y="7019"/>
                  </a:cubicBezTo>
                  <a:cubicBezTo>
                    <a:pt x="7792" y="7019"/>
                    <a:pt x="5005" y="6581"/>
                    <a:pt x="2364" y="5702"/>
                  </a:cubicBezTo>
                  <a:cubicBezTo>
                    <a:pt x="2170" y="5966"/>
                    <a:pt x="1986" y="6235"/>
                    <a:pt x="1807" y="6513"/>
                  </a:cubicBezTo>
                  <a:cubicBezTo>
                    <a:pt x="1005" y="7754"/>
                    <a:pt x="359" y="9135"/>
                    <a:pt x="0" y="10569"/>
                  </a:cubicBezTo>
                  <a:lnTo>
                    <a:pt x="28282" y="10569"/>
                  </a:lnTo>
                  <a:lnTo>
                    <a:pt x="28282" y="1"/>
                  </a:lnTo>
                  <a:close/>
                </a:path>
              </a:pathLst>
            </a:custGeom>
            <a:solidFill>
              <a:srgbClr val="FCC0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35" name="Google Shape;135;p7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-1204808" y="1697000"/>
              <a:ext cx="4162461" cy="36929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6" name="Google Shape;136;p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1068798" y="-74100"/>
              <a:ext cx="4575068" cy="128117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7" name="Google Shape;137;p7"/>
          <p:cNvSpPr txBox="1">
            <a:spLocks noGrp="1"/>
          </p:cNvSpPr>
          <p:nvPr>
            <p:ph type="title"/>
          </p:nvPr>
        </p:nvSpPr>
        <p:spPr>
          <a:xfrm>
            <a:off x="4572000" y="1697008"/>
            <a:ext cx="3660900" cy="88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2400"/>
              <a:buNone/>
              <a:defRPr>
                <a:solidFill>
                  <a:srgbClr val="231F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8" name="Google Shape;138;p7"/>
          <p:cNvSpPr txBox="1">
            <a:spLocks noGrp="1"/>
          </p:cNvSpPr>
          <p:nvPr>
            <p:ph type="subTitle" idx="1"/>
          </p:nvPr>
        </p:nvSpPr>
        <p:spPr>
          <a:xfrm>
            <a:off x="4573650" y="2589965"/>
            <a:ext cx="3657600" cy="186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1400"/>
              <a:buNone/>
              <a:defRPr sz="1400">
                <a:solidFill>
                  <a:srgbClr val="231F20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1400"/>
              <a:buNone/>
              <a:defRPr>
                <a:solidFill>
                  <a:srgbClr val="231F20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1400"/>
              <a:buNone/>
              <a:defRPr>
                <a:solidFill>
                  <a:srgbClr val="231F20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1400"/>
              <a:buNone/>
              <a:defRPr>
                <a:solidFill>
                  <a:srgbClr val="231F20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1400"/>
              <a:buNone/>
              <a:defRPr>
                <a:solidFill>
                  <a:srgbClr val="231F20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1400"/>
              <a:buNone/>
              <a:defRPr>
                <a:solidFill>
                  <a:srgbClr val="231F20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1400"/>
              <a:buNone/>
              <a:defRPr>
                <a:solidFill>
                  <a:srgbClr val="231F20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1400"/>
              <a:buNone/>
              <a:defRPr>
                <a:solidFill>
                  <a:srgbClr val="231F20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1400"/>
              <a:buNone/>
              <a:defRPr>
                <a:solidFill>
                  <a:srgbClr val="231F2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48">
          <p15:clr>
            <a:srgbClr val="FA7B17"/>
          </p15:clr>
        </p15:guide>
        <p15:guide id="2" pos="2206">
          <p15:clr>
            <a:srgbClr val="FA7B17"/>
          </p15:clr>
        </p15:guide>
        <p15:guide id="3" pos="1765">
          <p15:clr>
            <a:srgbClr val="FA7B17"/>
          </p15:clr>
        </p15:guide>
        <p15:guide id="4" orient="horz" pos="1250">
          <p15:clr>
            <a:srgbClr val="FA7B17"/>
          </p15:clr>
        </p15:guide>
        <p15:guide id="5">
          <p15:clr>
            <a:srgbClr val="FA7B17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_HEADER_1_1">
    <p:bg>
      <p:bgPr>
        <a:solidFill>
          <a:schemeClr val="accent2"/>
        </a:solidFill>
        <a:effectLst/>
      </p:bgPr>
    </p:bg>
    <p:spTree>
      <p:nvGrpSpPr>
        <p:cNvPr id="1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4" name="Google Shape;1334;p26"/>
          <p:cNvPicPr preferRelativeResize="0"/>
          <p:nvPr/>
        </p:nvPicPr>
        <p:blipFill rotWithShape="1">
          <a:blip r:embed="rId2">
            <a:alphaModFix/>
          </a:blip>
          <a:srcRect l="30158" r="11269"/>
          <a:stretch/>
        </p:blipFill>
        <p:spPr>
          <a:xfrm>
            <a:off x="6989200" y="-504825"/>
            <a:ext cx="2419373" cy="2323453"/>
          </a:xfrm>
          <a:prstGeom prst="rect">
            <a:avLst/>
          </a:prstGeom>
          <a:noFill/>
          <a:ln>
            <a:noFill/>
          </a:ln>
        </p:spPr>
      </p:pic>
      <p:sp>
        <p:nvSpPr>
          <p:cNvPr id="1335" name="Google Shape;1335;p26"/>
          <p:cNvSpPr txBox="1">
            <a:spLocks noGrp="1"/>
          </p:cNvSpPr>
          <p:nvPr>
            <p:ph type="title"/>
          </p:nvPr>
        </p:nvSpPr>
        <p:spPr>
          <a:xfrm>
            <a:off x="1606114" y="1182607"/>
            <a:ext cx="5943600" cy="320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72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36" name="Google Shape;1336;p26"/>
          <p:cNvSpPr/>
          <p:nvPr/>
        </p:nvSpPr>
        <p:spPr>
          <a:xfrm rot="-1367296">
            <a:off x="-275194" y="4012351"/>
            <a:ext cx="1004493" cy="1183378"/>
          </a:xfrm>
          <a:custGeom>
            <a:avLst/>
            <a:gdLst/>
            <a:ahLst/>
            <a:cxnLst/>
            <a:rect l="l" t="t" r="r" b="b"/>
            <a:pathLst>
              <a:path w="10602" h="11832" extrusionOk="0">
                <a:moveTo>
                  <a:pt x="5462" y="0"/>
                </a:moveTo>
                <a:cubicBezTo>
                  <a:pt x="2372" y="0"/>
                  <a:pt x="1" y="5907"/>
                  <a:pt x="1789" y="9382"/>
                </a:cubicBezTo>
                <a:cubicBezTo>
                  <a:pt x="2675" y="11106"/>
                  <a:pt x="4341" y="11832"/>
                  <a:pt x="5925" y="11832"/>
                </a:cubicBezTo>
                <a:cubicBezTo>
                  <a:pt x="7628" y="11832"/>
                  <a:pt x="9240" y="10997"/>
                  <a:pt x="9703" y="9654"/>
                </a:cubicBezTo>
                <a:cubicBezTo>
                  <a:pt x="10602" y="7063"/>
                  <a:pt x="9546" y="412"/>
                  <a:pt x="5713" y="14"/>
                </a:cubicBezTo>
                <a:cubicBezTo>
                  <a:pt x="5628" y="3"/>
                  <a:pt x="5547" y="0"/>
                  <a:pt x="546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7" name="Google Shape;1337;p26"/>
          <p:cNvSpPr/>
          <p:nvPr/>
        </p:nvSpPr>
        <p:spPr>
          <a:xfrm flipH="1">
            <a:off x="-1028710" y="4433100"/>
            <a:ext cx="2293560" cy="786605"/>
          </a:xfrm>
          <a:custGeom>
            <a:avLst/>
            <a:gdLst/>
            <a:ahLst/>
            <a:cxnLst/>
            <a:rect l="l" t="t" r="r" b="b"/>
            <a:pathLst>
              <a:path w="21688" h="6095" extrusionOk="0">
                <a:moveTo>
                  <a:pt x="6915" y="1"/>
                </a:moveTo>
                <a:cubicBezTo>
                  <a:pt x="5690" y="1"/>
                  <a:pt x="4466" y="306"/>
                  <a:pt x="3406" y="923"/>
                </a:cubicBezTo>
                <a:cubicBezTo>
                  <a:pt x="1557" y="2000"/>
                  <a:pt x="287" y="3982"/>
                  <a:pt x="0" y="6094"/>
                </a:cubicBezTo>
                <a:lnTo>
                  <a:pt x="21687" y="6094"/>
                </a:lnTo>
                <a:cubicBezTo>
                  <a:pt x="21561" y="5767"/>
                  <a:pt x="21367" y="5468"/>
                  <a:pt x="21112" y="5236"/>
                </a:cubicBezTo>
                <a:cubicBezTo>
                  <a:pt x="20315" y="4524"/>
                  <a:pt x="19180" y="4357"/>
                  <a:pt x="18114" y="4330"/>
                </a:cubicBezTo>
                <a:cubicBezTo>
                  <a:pt x="17047" y="4303"/>
                  <a:pt x="15954" y="4385"/>
                  <a:pt x="14939" y="4058"/>
                </a:cubicBezTo>
                <a:cubicBezTo>
                  <a:pt x="13300" y="3526"/>
                  <a:pt x="12179" y="2044"/>
                  <a:pt x="10735" y="1103"/>
                </a:cubicBezTo>
                <a:cubicBezTo>
                  <a:pt x="9607" y="370"/>
                  <a:pt x="8261" y="1"/>
                  <a:pt x="691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8" name="Google Shape;1338;p26"/>
          <p:cNvSpPr/>
          <p:nvPr/>
        </p:nvSpPr>
        <p:spPr>
          <a:xfrm rot="-6757373">
            <a:off x="-455518" y="312304"/>
            <a:ext cx="1004486" cy="1183368"/>
          </a:xfrm>
          <a:custGeom>
            <a:avLst/>
            <a:gdLst/>
            <a:ahLst/>
            <a:cxnLst/>
            <a:rect l="l" t="t" r="r" b="b"/>
            <a:pathLst>
              <a:path w="10602" h="11832" extrusionOk="0">
                <a:moveTo>
                  <a:pt x="5462" y="0"/>
                </a:moveTo>
                <a:cubicBezTo>
                  <a:pt x="2372" y="0"/>
                  <a:pt x="1" y="5907"/>
                  <a:pt x="1789" y="9382"/>
                </a:cubicBezTo>
                <a:cubicBezTo>
                  <a:pt x="2675" y="11106"/>
                  <a:pt x="4341" y="11832"/>
                  <a:pt x="5925" y="11832"/>
                </a:cubicBezTo>
                <a:cubicBezTo>
                  <a:pt x="7628" y="11832"/>
                  <a:pt x="9240" y="10997"/>
                  <a:pt x="9703" y="9654"/>
                </a:cubicBezTo>
                <a:cubicBezTo>
                  <a:pt x="10602" y="7063"/>
                  <a:pt x="9546" y="412"/>
                  <a:pt x="5713" y="14"/>
                </a:cubicBezTo>
                <a:cubicBezTo>
                  <a:pt x="5628" y="3"/>
                  <a:pt x="5547" y="0"/>
                  <a:pt x="546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9" name="Google Shape;1339;p26"/>
          <p:cNvSpPr/>
          <p:nvPr/>
        </p:nvSpPr>
        <p:spPr>
          <a:xfrm rot="-9377702">
            <a:off x="-262311" y="-637304"/>
            <a:ext cx="2150190" cy="2278942"/>
          </a:xfrm>
          <a:custGeom>
            <a:avLst/>
            <a:gdLst/>
            <a:ahLst/>
            <a:cxnLst/>
            <a:rect l="l" t="t" r="r" b="b"/>
            <a:pathLst>
              <a:path w="37180" h="44554" extrusionOk="0">
                <a:moveTo>
                  <a:pt x="27786" y="0"/>
                </a:moveTo>
                <a:cubicBezTo>
                  <a:pt x="24969" y="3347"/>
                  <a:pt x="24958" y="8209"/>
                  <a:pt x="23557" y="12382"/>
                </a:cubicBezTo>
                <a:cubicBezTo>
                  <a:pt x="21980" y="17084"/>
                  <a:pt x="18515" y="21019"/>
                  <a:pt x="14327" y="23676"/>
                </a:cubicBezTo>
                <a:cubicBezTo>
                  <a:pt x="10400" y="26173"/>
                  <a:pt x="5653" y="27775"/>
                  <a:pt x="2944" y="31561"/>
                </a:cubicBezTo>
                <a:cubicBezTo>
                  <a:pt x="1949" y="32947"/>
                  <a:pt x="1294" y="34553"/>
                  <a:pt x="798" y="36188"/>
                </a:cubicBezTo>
                <a:cubicBezTo>
                  <a:pt x="336" y="37712"/>
                  <a:pt x="0" y="39289"/>
                  <a:pt x="38" y="40880"/>
                </a:cubicBezTo>
                <a:cubicBezTo>
                  <a:pt x="71" y="42154"/>
                  <a:pt x="347" y="43387"/>
                  <a:pt x="817" y="44553"/>
                </a:cubicBezTo>
                <a:lnTo>
                  <a:pt x="37179" y="44553"/>
                </a:lnTo>
                <a:lnTo>
                  <a:pt x="37179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0" name="Google Shape;1340;p26"/>
          <p:cNvSpPr/>
          <p:nvPr/>
        </p:nvSpPr>
        <p:spPr>
          <a:xfrm rot="-3371401">
            <a:off x="8078731" y="-548232"/>
            <a:ext cx="1004487" cy="1183374"/>
          </a:xfrm>
          <a:custGeom>
            <a:avLst/>
            <a:gdLst/>
            <a:ahLst/>
            <a:cxnLst/>
            <a:rect l="l" t="t" r="r" b="b"/>
            <a:pathLst>
              <a:path w="10602" h="11832" extrusionOk="0">
                <a:moveTo>
                  <a:pt x="5462" y="0"/>
                </a:moveTo>
                <a:cubicBezTo>
                  <a:pt x="2372" y="0"/>
                  <a:pt x="1" y="5907"/>
                  <a:pt x="1789" y="9382"/>
                </a:cubicBezTo>
                <a:cubicBezTo>
                  <a:pt x="2675" y="11106"/>
                  <a:pt x="4341" y="11832"/>
                  <a:pt x="5925" y="11832"/>
                </a:cubicBezTo>
                <a:cubicBezTo>
                  <a:pt x="7628" y="11832"/>
                  <a:pt x="9240" y="10997"/>
                  <a:pt x="9703" y="9654"/>
                </a:cubicBezTo>
                <a:cubicBezTo>
                  <a:pt x="10602" y="7063"/>
                  <a:pt x="9546" y="412"/>
                  <a:pt x="5713" y="14"/>
                </a:cubicBezTo>
                <a:cubicBezTo>
                  <a:pt x="5628" y="3"/>
                  <a:pt x="5547" y="0"/>
                  <a:pt x="546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1" name="Google Shape;1341;p26"/>
          <p:cNvSpPr/>
          <p:nvPr/>
        </p:nvSpPr>
        <p:spPr>
          <a:xfrm rot="-4335824">
            <a:off x="7567586" y="-1492275"/>
            <a:ext cx="2150167" cy="2278960"/>
          </a:xfrm>
          <a:custGeom>
            <a:avLst/>
            <a:gdLst/>
            <a:ahLst/>
            <a:cxnLst/>
            <a:rect l="l" t="t" r="r" b="b"/>
            <a:pathLst>
              <a:path w="37180" h="44554" extrusionOk="0">
                <a:moveTo>
                  <a:pt x="27786" y="0"/>
                </a:moveTo>
                <a:cubicBezTo>
                  <a:pt x="24969" y="3347"/>
                  <a:pt x="24958" y="8209"/>
                  <a:pt x="23557" y="12382"/>
                </a:cubicBezTo>
                <a:cubicBezTo>
                  <a:pt x="21980" y="17084"/>
                  <a:pt x="18515" y="21019"/>
                  <a:pt x="14327" y="23676"/>
                </a:cubicBezTo>
                <a:cubicBezTo>
                  <a:pt x="10400" y="26173"/>
                  <a:pt x="5653" y="27775"/>
                  <a:pt x="2944" y="31561"/>
                </a:cubicBezTo>
                <a:cubicBezTo>
                  <a:pt x="1949" y="32947"/>
                  <a:pt x="1294" y="34553"/>
                  <a:pt x="798" y="36188"/>
                </a:cubicBezTo>
                <a:cubicBezTo>
                  <a:pt x="336" y="37712"/>
                  <a:pt x="0" y="39289"/>
                  <a:pt x="38" y="40880"/>
                </a:cubicBezTo>
                <a:cubicBezTo>
                  <a:pt x="71" y="42154"/>
                  <a:pt x="347" y="43387"/>
                  <a:pt x="817" y="44553"/>
                </a:cubicBezTo>
                <a:lnTo>
                  <a:pt x="37179" y="44553"/>
                </a:lnTo>
                <a:lnTo>
                  <a:pt x="3717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2" name="Google Shape;1342;p26"/>
          <p:cNvSpPr/>
          <p:nvPr/>
        </p:nvSpPr>
        <p:spPr>
          <a:xfrm flipH="1">
            <a:off x="6993440" y="4290800"/>
            <a:ext cx="2293560" cy="786605"/>
          </a:xfrm>
          <a:custGeom>
            <a:avLst/>
            <a:gdLst/>
            <a:ahLst/>
            <a:cxnLst/>
            <a:rect l="l" t="t" r="r" b="b"/>
            <a:pathLst>
              <a:path w="21688" h="6095" extrusionOk="0">
                <a:moveTo>
                  <a:pt x="6915" y="1"/>
                </a:moveTo>
                <a:cubicBezTo>
                  <a:pt x="5690" y="1"/>
                  <a:pt x="4466" y="306"/>
                  <a:pt x="3406" y="923"/>
                </a:cubicBezTo>
                <a:cubicBezTo>
                  <a:pt x="1557" y="2000"/>
                  <a:pt x="287" y="3982"/>
                  <a:pt x="0" y="6094"/>
                </a:cubicBezTo>
                <a:lnTo>
                  <a:pt x="21687" y="6094"/>
                </a:lnTo>
                <a:cubicBezTo>
                  <a:pt x="21561" y="5767"/>
                  <a:pt x="21367" y="5468"/>
                  <a:pt x="21112" y="5236"/>
                </a:cubicBezTo>
                <a:cubicBezTo>
                  <a:pt x="20315" y="4524"/>
                  <a:pt x="19180" y="4357"/>
                  <a:pt x="18114" y="4330"/>
                </a:cubicBezTo>
                <a:cubicBezTo>
                  <a:pt x="17047" y="4303"/>
                  <a:pt x="15954" y="4385"/>
                  <a:pt x="14939" y="4058"/>
                </a:cubicBezTo>
                <a:cubicBezTo>
                  <a:pt x="13300" y="3526"/>
                  <a:pt x="12179" y="2044"/>
                  <a:pt x="10735" y="1103"/>
                </a:cubicBezTo>
                <a:cubicBezTo>
                  <a:pt x="9607" y="370"/>
                  <a:pt x="8261" y="1"/>
                  <a:pt x="691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3" name="Google Shape;1343;p26"/>
          <p:cNvSpPr/>
          <p:nvPr/>
        </p:nvSpPr>
        <p:spPr>
          <a:xfrm>
            <a:off x="6529813" y="4336457"/>
            <a:ext cx="2878771" cy="827500"/>
          </a:xfrm>
          <a:custGeom>
            <a:avLst/>
            <a:gdLst/>
            <a:ahLst/>
            <a:cxnLst/>
            <a:rect l="l" t="t" r="r" b="b"/>
            <a:pathLst>
              <a:path w="37631" h="10817" extrusionOk="0">
                <a:moveTo>
                  <a:pt x="7277" y="4167"/>
                </a:moveTo>
                <a:cubicBezTo>
                  <a:pt x="5403" y="4167"/>
                  <a:pt x="3533" y="4862"/>
                  <a:pt x="2187" y="6115"/>
                </a:cubicBezTo>
                <a:cubicBezTo>
                  <a:pt x="876" y="7338"/>
                  <a:pt x="99" y="9059"/>
                  <a:pt x="0" y="10817"/>
                </a:cubicBezTo>
                <a:lnTo>
                  <a:pt x="8269" y="10817"/>
                </a:lnTo>
                <a:cubicBezTo>
                  <a:pt x="8783" y="8742"/>
                  <a:pt x="9811" y="6796"/>
                  <a:pt x="11222" y="5189"/>
                </a:cubicBezTo>
                <a:cubicBezTo>
                  <a:pt x="10476" y="4848"/>
                  <a:pt x="9716" y="4535"/>
                  <a:pt x="8912" y="4351"/>
                </a:cubicBezTo>
                <a:cubicBezTo>
                  <a:pt x="8377" y="4228"/>
                  <a:pt x="7825" y="4167"/>
                  <a:pt x="7277" y="4167"/>
                </a:cubicBezTo>
                <a:close/>
                <a:moveTo>
                  <a:pt x="32561" y="0"/>
                </a:moveTo>
                <a:cubicBezTo>
                  <a:pt x="31471" y="0"/>
                  <a:pt x="30337" y="351"/>
                  <a:pt x="29342" y="815"/>
                </a:cubicBezTo>
                <a:cubicBezTo>
                  <a:pt x="27159" y="1829"/>
                  <a:pt x="25264" y="3326"/>
                  <a:pt x="23220" y="4582"/>
                </a:cubicBezTo>
                <a:cubicBezTo>
                  <a:pt x="23813" y="5383"/>
                  <a:pt x="24433" y="6146"/>
                  <a:pt x="25285" y="6633"/>
                </a:cubicBezTo>
                <a:cubicBezTo>
                  <a:pt x="26818" y="7508"/>
                  <a:pt x="28705" y="7271"/>
                  <a:pt x="30470" y="7345"/>
                </a:cubicBezTo>
                <a:cubicBezTo>
                  <a:pt x="32231" y="7420"/>
                  <a:pt x="34275" y="8101"/>
                  <a:pt x="34766" y="9798"/>
                </a:cubicBezTo>
                <a:cubicBezTo>
                  <a:pt x="34861" y="10128"/>
                  <a:pt x="34885" y="10472"/>
                  <a:pt x="34888" y="10817"/>
                </a:cubicBezTo>
                <a:lnTo>
                  <a:pt x="37481" y="10817"/>
                </a:lnTo>
                <a:cubicBezTo>
                  <a:pt x="37631" y="8285"/>
                  <a:pt x="37559" y="5747"/>
                  <a:pt x="36690" y="3373"/>
                </a:cubicBezTo>
                <a:cubicBezTo>
                  <a:pt x="36272" y="2228"/>
                  <a:pt x="35613" y="1087"/>
                  <a:pt x="34524" y="477"/>
                </a:cubicBezTo>
                <a:cubicBezTo>
                  <a:pt x="33917" y="140"/>
                  <a:pt x="33250" y="0"/>
                  <a:pt x="32561" y="0"/>
                </a:cubicBezTo>
                <a:close/>
              </a:path>
            </a:pathLst>
          </a:custGeom>
          <a:solidFill>
            <a:schemeClr val="accent5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4" name="Google Shape;1344;p26"/>
          <p:cNvSpPr/>
          <p:nvPr/>
        </p:nvSpPr>
        <p:spPr>
          <a:xfrm>
            <a:off x="7162315" y="4686980"/>
            <a:ext cx="2036507" cy="476978"/>
          </a:xfrm>
          <a:custGeom>
            <a:avLst/>
            <a:gdLst/>
            <a:ahLst/>
            <a:cxnLst/>
            <a:rect l="l" t="t" r="r" b="b"/>
            <a:pathLst>
              <a:path w="26621" h="6235" extrusionOk="0">
                <a:moveTo>
                  <a:pt x="14952" y="0"/>
                </a:moveTo>
                <a:cubicBezTo>
                  <a:pt x="14762" y="120"/>
                  <a:pt x="14570" y="232"/>
                  <a:pt x="14380" y="344"/>
                </a:cubicBezTo>
                <a:cubicBezTo>
                  <a:pt x="12537" y="1421"/>
                  <a:pt x="10425" y="2266"/>
                  <a:pt x="8299" y="2266"/>
                </a:cubicBezTo>
                <a:cubicBezTo>
                  <a:pt x="7812" y="2266"/>
                  <a:pt x="7321" y="2222"/>
                  <a:pt x="6834" y="2126"/>
                </a:cubicBezTo>
                <a:cubicBezTo>
                  <a:pt x="5465" y="1854"/>
                  <a:pt x="4224" y="1186"/>
                  <a:pt x="2954" y="607"/>
                </a:cubicBezTo>
                <a:cubicBezTo>
                  <a:pt x="1543" y="2214"/>
                  <a:pt x="515" y="4160"/>
                  <a:pt x="1" y="6235"/>
                </a:cubicBezTo>
                <a:lnTo>
                  <a:pt x="26620" y="6235"/>
                </a:lnTo>
                <a:cubicBezTo>
                  <a:pt x="26617" y="5890"/>
                  <a:pt x="26593" y="5546"/>
                  <a:pt x="26498" y="5216"/>
                </a:cubicBezTo>
                <a:cubicBezTo>
                  <a:pt x="26007" y="3519"/>
                  <a:pt x="23963" y="2838"/>
                  <a:pt x="22202" y="2763"/>
                </a:cubicBezTo>
                <a:cubicBezTo>
                  <a:pt x="20437" y="2689"/>
                  <a:pt x="18550" y="2926"/>
                  <a:pt x="17017" y="2051"/>
                </a:cubicBezTo>
                <a:cubicBezTo>
                  <a:pt x="16165" y="1564"/>
                  <a:pt x="15545" y="801"/>
                  <a:pt x="14952" y="0"/>
                </a:cubicBezTo>
                <a:close/>
              </a:path>
            </a:pathLst>
          </a:custGeom>
          <a:solidFill>
            <a:schemeClr val="accent5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45" name="Google Shape;134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33400" y="-483400"/>
            <a:ext cx="3105101" cy="1746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6" name="Google Shape;1346;p26"/>
          <p:cNvPicPr preferRelativeResize="0"/>
          <p:nvPr/>
        </p:nvPicPr>
        <p:blipFill rotWithShape="1">
          <a:blip r:embed="rId4">
            <a:alphaModFix/>
          </a:blip>
          <a:srcRect r="46635"/>
          <a:stretch/>
        </p:blipFill>
        <p:spPr>
          <a:xfrm>
            <a:off x="-237075" y="3105150"/>
            <a:ext cx="2132554" cy="2247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7" name="Google Shape;1347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25924" y="4475325"/>
            <a:ext cx="1594272" cy="8967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16">
          <p15:clr>
            <a:srgbClr val="FA7B17"/>
          </p15:clr>
        </p15:guide>
        <p15:guide id="2" orient="horz" pos="2982">
          <p15:clr>
            <a:srgbClr val="FA7B17"/>
          </p15:clr>
        </p15:guide>
        <p15:guide id="3" pos="288">
          <p15:clr>
            <a:srgbClr val="FA7B17"/>
          </p15:clr>
        </p15:guide>
        <p15:guide id="4" pos="4554">
          <p15:clr>
            <a:srgbClr val="FA7B17"/>
          </p15:clr>
        </p15:guide>
        <p15:guide id="5" pos="5226">
          <p15:clr>
            <a:srgbClr val="FA7B17"/>
          </p15:clr>
        </p15:guide>
        <p15:guide id="6" pos="1421">
          <p15:clr>
            <a:srgbClr val="FA7B17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2">
  <p:cSld name="TITLE_AND_BODY_1_1">
    <p:bg>
      <p:bgPr>
        <a:solidFill>
          <a:srgbClr val="FFFFFF"/>
        </a:solidFill>
        <a:effectLst/>
      </p:bgPr>
    </p:bg>
    <p:spTree>
      <p:nvGrpSpPr>
        <p:cNvPr id="1" name="Shape 1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9" name="Google Shape;1349;p27"/>
          <p:cNvSpPr txBox="1">
            <a:spLocks noGrp="1"/>
          </p:cNvSpPr>
          <p:nvPr>
            <p:ph type="title"/>
          </p:nvPr>
        </p:nvSpPr>
        <p:spPr>
          <a:xfrm>
            <a:off x="899550" y="503388"/>
            <a:ext cx="7344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350" name="Google Shape;1350;p27"/>
          <p:cNvSpPr txBox="1">
            <a:spLocks noGrp="1"/>
          </p:cNvSpPr>
          <p:nvPr>
            <p:ph type="body" idx="1"/>
          </p:nvPr>
        </p:nvSpPr>
        <p:spPr>
          <a:xfrm>
            <a:off x="720663" y="1832800"/>
            <a:ext cx="3851400" cy="260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50800" lvl="0" indent="-304800" rtl="0">
              <a:lnSpc>
                <a:spcPct val="166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100" u="sng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/>
            </a:lvl9pPr>
          </a:lstStyle>
          <a:p>
            <a:endParaRPr/>
          </a:p>
        </p:txBody>
      </p:sp>
      <p:grpSp>
        <p:nvGrpSpPr>
          <p:cNvPr id="1351" name="Google Shape;1351;p27"/>
          <p:cNvGrpSpPr/>
          <p:nvPr/>
        </p:nvGrpSpPr>
        <p:grpSpPr>
          <a:xfrm>
            <a:off x="-2255105" y="4433249"/>
            <a:ext cx="4477807" cy="839588"/>
            <a:chOff x="3098100" y="3849750"/>
            <a:chExt cx="940775" cy="270425"/>
          </a:xfrm>
        </p:grpSpPr>
        <p:sp>
          <p:nvSpPr>
            <p:cNvPr id="1352" name="Google Shape;1352;p27"/>
            <p:cNvSpPr/>
            <p:nvPr/>
          </p:nvSpPr>
          <p:spPr>
            <a:xfrm>
              <a:off x="3304800" y="3882975"/>
              <a:ext cx="665525" cy="237200"/>
            </a:xfrm>
            <a:custGeom>
              <a:avLst/>
              <a:gdLst/>
              <a:ahLst/>
              <a:cxnLst/>
              <a:rect l="l" t="t" r="r" b="b"/>
              <a:pathLst>
                <a:path w="26621" h="9488" extrusionOk="0">
                  <a:moveTo>
                    <a:pt x="10146" y="1"/>
                  </a:moveTo>
                  <a:cubicBezTo>
                    <a:pt x="8817" y="1"/>
                    <a:pt x="7433" y="475"/>
                    <a:pt x="6262" y="1145"/>
                  </a:cubicBezTo>
                  <a:cubicBezTo>
                    <a:pt x="3158" y="2920"/>
                    <a:pt x="859" y="6023"/>
                    <a:pt x="1" y="9488"/>
                  </a:cubicBezTo>
                  <a:lnTo>
                    <a:pt x="26620" y="9488"/>
                  </a:lnTo>
                  <a:cubicBezTo>
                    <a:pt x="26617" y="9143"/>
                    <a:pt x="26593" y="8799"/>
                    <a:pt x="26498" y="8469"/>
                  </a:cubicBezTo>
                  <a:cubicBezTo>
                    <a:pt x="26007" y="6772"/>
                    <a:pt x="23963" y="6091"/>
                    <a:pt x="22202" y="6016"/>
                  </a:cubicBezTo>
                  <a:cubicBezTo>
                    <a:pt x="20437" y="5942"/>
                    <a:pt x="18550" y="6179"/>
                    <a:pt x="17017" y="5304"/>
                  </a:cubicBezTo>
                  <a:cubicBezTo>
                    <a:pt x="15112" y="4217"/>
                    <a:pt x="14363" y="1734"/>
                    <a:pt x="12482" y="610"/>
                  </a:cubicBezTo>
                  <a:cubicBezTo>
                    <a:pt x="11767" y="182"/>
                    <a:pt x="10967" y="1"/>
                    <a:pt x="10146" y="1"/>
                  </a:cubicBezTo>
                  <a:close/>
                </a:path>
              </a:pathLst>
            </a:custGeom>
            <a:solidFill>
              <a:srgbClr val="FCC0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27"/>
            <p:cNvSpPr/>
            <p:nvPr/>
          </p:nvSpPr>
          <p:spPr>
            <a:xfrm>
              <a:off x="3098100" y="3849750"/>
              <a:ext cx="940775" cy="270425"/>
            </a:xfrm>
            <a:custGeom>
              <a:avLst/>
              <a:gdLst/>
              <a:ahLst/>
              <a:cxnLst/>
              <a:rect l="l" t="t" r="r" b="b"/>
              <a:pathLst>
                <a:path w="37631" h="10817" extrusionOk="0">
                  <a:moveTo>
                    <a:pt x="7277" y="4167"/>
                  </a:moveTo>
                  <a:cubicBezTo>
                    <a:pt x="5403" y="4167"/>
                    <a:pt x="3533" y="4862"/>
                    <a:pt x="2187" y="6115"/>
                  </a:cubicBezTo>
                  <a:cubicBezTo>
                    <a:pt x="876" y="7338"/>
                    <a:pt x="99" y="9059"/>
                    <a:pt x="0" y="10817"/>
                  </a:cubicBezTo>
                  <a:lnTo>
                    <a:pt x="8269" y="10817"/>
                  </a:lnTo>
                  <a:cubicBezTo>
                    <a:pt x="8783" y="8742"/>
                    <a:pt x="9811" y="6796"/>
                    <a:pt x="11222" y="5189"/>
                  </a:cubicBezTo>
                  <a:cubicBezTo>
                    <a:pt x="10476" y="4848"/>
                    <a:pt x="9716" y="4535"/>
                    <a:pt x="8912" y="4351"/>
                  </a:cubicBezTo>
                  <a:cubicBezTo>
                    <a:pt x="8377" y="4228"/>
                    <a:pt x="7825" y="4167"/>
                    <a:pt x="7277" y="4167"/>
                  </a:cubicBezTo>
                  <a:close/>
                  <a:moveTo>
                    <a:pt x="32561" y="0"/>
                  </a:moveTo>
                  <a:cubicBezTo>
                    <a:pt x="31471" y="0"/>
                    <a:pt x="30337" y="351"/>
                    <a:pt x="29342" y="815"/>
                  </a:cubicBezTo>
                  <a:cubicBezTo>
                    <a:pt x="27159" y="1829"/>
                    <a:pt x="25264" y="3326"/>
                    <a:pt x="23220" y="4582"/>
                  </a:cubicBezTo>
                  <a:cubicBezTo>
                    <a:pt x="23813" y="5383"/>
                    <a:pt x="24433" y="6146"/>
                    <a:pt x="25285" y="6633"/>
                  </a:cubicBezTo>
                  <a:cubicBezTo>
                    <a:pt x="26818" y="7508"/>
                    <a:pt x="28705" y="7271"/>
                    <a:pt x="30470" y="7345"/>
                  </a:cubicBezTo>
                  <a:cubicBezTo>
                    <a:pt x="32231" y="7420"/>
                    <a:pt x="34275" y="8101"/>
                    <a:pt x="34766" y="9798"/>
                  </a:cubicBezTo>
                  <a:cubicBezTo>
                    <a:pt x="34861" y="10128"/>
                    <a:pt x="34885" y="10472"/>
                    <a:pt x="34888" y="10817"/>
                  </a:cubicBezTo>
                  <a:lnTo>
                    <a:pt x="37481" y="10817"/>
                  </a:lnTo>
                  <a:cubicBezTo>
                    <a:pt x="37631" y="8285"/>
                    <a:pt x="37559" y="5747"/>
                    <a:pt x="36690" y="3373"/>
                  </a:cubicBezTo>
                  <a:cubicBezTo>
                    <a:pt x="36272" y="2228"/>
                    <a:pt x="35613" y="1087"/>
                    <a:pt x="34524" y="477"/>
                  </a:cubicBezTo>
                  <a:cubicBezTo>
                    <a:pt x="33917" y="140"/>
                    <a:pt x="33250" y="0"/>
                    <a:pt x="32561" y="0"/>
                  </a:cubicBezTo>
                  <a:close/>
                </a:path>
              </a:pathLst>
            </a:custGeom>
            <a:solidFill>
              <a:srgbClr val="FFF2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27"/>
            <p:cNvSpPr/>
            <p:nvPr/>
          </p:nvSpPr>
          <p:spPr>
            <a:xfrm>
              <a:off x="3304800" y="3964300"/>
              <a:ext cx="665525" cy="155875"/>
            </a:xfrm>
            <a:custGeom>
              <a:avLst/>
              <a:gdLst/>
              <a:ahLst/>
              <a:cxnLst/>
              <a:rect l="l" t="t" r="r" b="b"/>
              <a:pathLst>
                <a:path w="26621" h="6235" extrusionOk="0">
                  <a:moveTo>
                    <a:pt x="14952" y="0"/>
                  </a:moveTo>
                  <a:cubicBezTo>
                    <a:pt x="14762" y="120"/>
                    <a:pt x="14570" y="232"/>
                    <a:pt x="14380" y="344"/>
                  </a:cubicBezTo>
                  <a:cubicBezTo>
                    <a:pt x="12537" y="1421"/>
                    <a:pt x="10425" y="2266"/>
                    <a:pt x="8299" y="2266"/>
                  </a:cubicBezTo>
                  <a:cubicBezTo>
                    <a:pt x="7812" y="2266"/>
                    <a:pt x="7321" y="2222"/>
                    <a:pt x="6834" y="2126"/>
                  </a:cubicBezTo>
                  <a:cubicBezTo>
                    <a:pt x="5465" y="1854"/>
                    <a:pt x="4224" y="1186"/>
                    <a:pt x="2954" y="607"/>
                  </a:cubicBezTo>
                  <a:cubicBezTo>
                    <a:pt x="1543" y="2214"/>
                    <a:pt x="515" y="4160"/>
                    <a:pt x="1" y="6235"/>
                  </a:cubicBezTo>
                  <a:lnTo>
                    <a:pt x="26620" y="6235"/>
                  </a:lnTo>
                  <a:cubicBezTo>
                    <a:pt x="26617" y="5890"/>
                    <a:pt x="26593" y="5546"/>
                    <a:pt x="26498" y="5216"/>
                  </a:cubicBezTo>
                  <a:cubicBezTo>
                    <a:pt x="26007" y="3519"/>
                    <a:pt x="23963" y="2838"/>
                    <a:pt x="22202" y="2763"/>
                  </a:cubicBezTo>
                  <a:cubicBezTo>
                    <a:pt x="20437" y="2689"/>
                    <a:pt x="18550" y="2926"/>
                    <a:pt x="17017" y="2051"/>
                  </a:cubicBezTo>
                  <a:cubicBezTo>
                    <a:pt x="16165" y="1564"/>
                    <a:pt x="15545" y="801"/>
                    <a:pt x="14952" y="0"/>
                  </a:cubicBezTo>
                  <a:close/>
                </a:path>
              </a:pathLst>
            </a:custGeom>
            <a:solidFill>
              <a:srgbClr val="FECD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5" name="Google Shape;1355;p27"/>
          <p:cNvGrpSpPr/>
          <p:nvPr/>
        </p:nvGrpSpPr>
        <p:grpSpPr>
          <a:xfrm>
            <a:off x="4038601" y="-137099"/>
            <a:ext cx="5314951" cy="5357097"/>
            <a:chOff x="4038601" y="-137099"/>
            <a:chExt cx="5314951" cy="5357097"/>
          </a:xfrm>
        </p:grpSpPr>
        <p:grpSp>
          <p:nvGrpSpPr>
            <p:cNvPr id="1356" name="Google Shape;1356;p27"/>
            <p:cNvGrpSpPr/>
            <p:nvPr/>
          </p:nvGrpSpPr>
          <p:grpSpPr>
            <a:xfrm>
              <a:off x="5827386" y="-55175"/>
              <a:ext cx="3400978" cy="5274667"/>
              <a:chOff x="5827590" y="0"/>
              <a:chExt cx="3316410" cy="5143508"/>
            </a:xfrm>
          </p:grpSpPr>
          <p:sp>
            <p:nvSpPr>
              <p:cNvPr id="1357" name="Google Shape;1357;p27"/>
              <p:cNvSpPr/>
              <p:nvPr/>
            </p:nvSpPr>
            <p:spPr>
              <a:xfrm flipH="1">
                <a:off x="8348056" y="1053597"/>
                <a:ext cx="795944" cy="1305112"/>
              </a:xfrm>
              <a:custGeom>
                <a:avLst/>
                <a:gdLst/>
                <a:ahLst/>
                <a:cxnLst/>
                <a:rect l="l" t="t" r="r" b="b"/>
                <a:pathLst>
                  <a:path w="5959" h="9771" extrusionOk="0">
                    <a:moveTo>
                      <a:pt x="0" y="0"/>
                    </a:moveTo>
                    <a:lnTo>
                      <a:pt x="0" y="9498"/>
                    </a:lnTo>
                    <a:cubicBezTo>
                      <a:pt x="653" y="9672"/>
                      <a:pt x="1323" y="9770"/>
                      <a:pt x="1997" y="9770"/>
                    </a:cubicBezTo>
                    <a:cubicBezTo>
                      <a:pt x="2140" y="9770"/>
                      <a:pt x="2283" y="9766"/>
                      <a:pt x="2426" y="9757"/>
                    </a:cubicBezTo>
                    <a:cubicBezTo>
                      <a:pt x="3567" y="9685"/>
                      <a:pt x="4705" y="9297"/>
                      <a:pt x="5631" y="8632"/>
                    </a:cubicBezTo>
                    <a:cubicBezTo>
                      <a:pt x="5802" y="7917"/>
                      <a:pt x="5931" y="7198"/>
                      <a:pt x="5938" y="6473"/>
                    </a:cubicBezTo>
                    <a:cubicBezTo>
                      <a:pt x="5958" y="4524"/>
                      <a:pt x="5035" y="2586"/>
                      <a:pt x="3510" y="1370"/>
                    </a:cubicBezTo>
                    <a:cubicBezTo>
                      <a:pt x="2511" y="576"/>
                      <a:pt x="1271" y="106"/>
                      <a:pt x="0" y="0"/>
                    </a:cubicBezTo>
                    <a:close/>
                  </a:path>
                </a:pathLst>
              </a:custGeom>
              <a:solidFill>
                <a:srgbClr val="F59D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8" name="Google Shape;1358;p27"/>
              <p:cNvSpPr/>
              <p:nvPr/>
            </p:nvSpPr>
            <p:spPr>
              <a:xfrm flipH="1">
                <a:off x="8079981" y="0"/>
                <a:ext cx="1064019" cy="2206710"/>
              </a:xfrm>
              <a:custGeom>
                <a:avLst/>
                <a:gdLst/>
                <a:ahLst/>
                <a:cxnLst/>
                <a:rect l="l" t="t" r="r" b="b"/>
                <a:pathLst>
                  <a:path w="7966" h="16521" extrusionOk="0">
                    <a:moveTo>
                      <a:pt x="945" y="1"/>
                    </a:moveTo>
                    <a:cubicBezTo>
                      <a:pt x="632" y="1"/>
                      <a:pt x="316" y="22"/>
                      <a:pt x="0" y="56"/>
                    </a:cubicBezTo>
                    <a:lnTo>
                      <a:pt x="0" y="7888"/>
                    </a:lnTo>
                    <a:cubicBezTo>
                      <a:pt x="1271" y="7994"/>
                      <a:pt x="2511" y="8464"/>
                      <a:pt x="3510" y="9258"/>
                    </a:cubicBezTo>
                    <a:cubicBezTo>
                      <a:pt x="5035" y="10474"/>
                      <a:pt x="5958" y="12412"/>
                      <a:pt x="5938" y="14361"/>
                    </a:cubicBezTo>
                    <a:cubicBezTo>
                      <a:pt x="5931" y="15086"/>
                      <a:pt x="5802" y="15805"/>
                      <a:pt x="5631" y="16520"/>
                    </a:cubicBezTo>
                    <a:cubicBezTo>
                      <a:pt x="6098" y="16184"/>
                      <a:pt x="6510" y="15778"/>
                      <a:pt x="6841" y="15305"/>
                    </a:cubicBezTo>
                    <a:cubicBezTo>
                      <a:pt x="7826" y="13888"/>
                      <a:pt x="7966" y="11871"/>
                      <a:pt x="7005" y="10440"/>
                    </a:cubicBezTo>
                    <a:cubicBezTo>
                      <a:pt x="6401" y="9537"/>
                      <a:pt x="5451" y="8937"/>
                      <a:pt x="4661" y="8191"/>
                    </a:cubicBezTo>
                    <a:cubicBezTo>
                      <a:pt x="3870" y="7445"/>
                      <a:pt x="3203" y="6389"/>
                      <a:pt x="3438" y="5330"/>
                    </a:cubicBezTo>
                    <a:cubicBezTo>
                      <a:pt x="3618" y="4519"/>
                      <a:pt x="4296" y="3882"/>
                      <a:pt x="4470" y="3071"/>
                    </a:cubicBezTo>
                    <a:cubicBezTo>
                      <a:pt x="4729" y="1848"/>
                      <a:pt x="3717" y="646"/>
                      <a:pt x="2535" y="240"/>
                    </a:cubicBezTo>
                    <a:cubicBezTo>
                      <a:pt x="2021" y="65"/>
                      <a:pt x="1487" y="1"/>
                      <a:pt x="945" y="1"/>
                    </a:cubicBezTo>
                    <a:close/>
                  </a:path>
                </a:pathLst>
              </a:custGeom>
              <a:solidFill>
                <a:srgbClr val="FCC01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9" name="Google Shape;1359;p27"/>
              <p:cNvSpPr/>
              <p:nvPr/>
            </p:nvSpPr>
            <p:spPr>
              <a:xfrm flipH="1">
                <a:off x="5827590" y="2206571"/>
                <a:ext cx="3316410" cy="2936937"/>
              </a:xfrm>
              <a:custGeom>
                <a:avLst/>
                <a:gdLst/>
                <a:ahLst/>
                <a:cxnLst/>
                <a:rect l="l" t="t" r="r" b="b"/>
                <a:pathLst>
                  <a:path w="24829" h="21988" extrusionOk="0">
                    <a:moveTo>
                      <a:pt x="5631" y="0"/>
                    </a:moveTo>
                    <a:lnTo>
                      <a:pt x="5631" y="0"/>
                    </a:lnTo>
                    <a:cubicBezTo>
                      <a:pt x="4705" y="665"/>
                      <a:pt x="3567" y="1053"/>
                      <a:pt x="2426" y="1125"/>
                    </a:cubicBezTo>
                    <a:cubicBezTo>
                      <a:pt x="2283" y="1134"/>
                      <a:pt x="2140" y="1138"/>
                      <a:pt x="1997" y="1138"/>
                    </a:cubicBezTo>
                    <a:cubicBezTo>
                      <a:pt x="1323" y="1138"/>
                      <a:pt x="653" y="1040"/>
                      <a:pt x="0" y="866"/>
                    </a:cubicBezTo>
                    <a:lnTo>
                      <a:pt x="0" y="21988"/>
                    </a:lnTo>
                    <a:lnTo>
                      <a:pt x="23881" y="21988"/>
                    </a:lnTo>
                    <a:cubicBezTo>
                      <a:pt x="24157" y="21442"/>
                      <a:pt x="24372" y="20874"/>
                      <a:pt x="24471" y="20264"/>
                    </a:cubicBezTo>
                    <a:cubicBezTo>
                      <a:pt x="24829" y="18036"/>
                      <a:pt x="23483" y="15801"/>
                      <a:pt x="21647" y="14486"/>
                    </a:cubicBezTo>
                    <a:cubicBezTo>
                      <a:pt x="19807" y="13175"/>
                      <a:pt x="17552" y="12616"/>
                      <a:pt x="15337" y="12162"/>
                    </a:cubicBezTo>
                    <a:cubicBezTo>
                      <a:pt x="13123" y="11709"/>
                      <a:pt x="10857" y="11328"/>
                      <a:pt x="8848" y="10296"/>
                    </a:cubicBezTo>
                    <a:cubicBezTo>
                      <a:pt x="6837" y="9267"/>
                      <a:pt x="5083" y="7445"/>
                      <a:pt x="4783" y="5206"/>
                    </a:cubicBezTo>
                    <a:cubicBezTo>
                      <a:pt x="4548" y="3452"/>
                      <a:pt x="5213" y="1738"/>
                      <a:pt x="5631" y="0"/>
                    </a:cubicBezTo>
                    <a:close/>
                  </a:path>
                </a:pathLst>
              </a:custGeom>
              <a:solidFill>
                <a:srgbClr val="FCC01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1360" name="Google Shape;1360;p27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162675" y="-137099"/>
              <a:ext cx="3190877" cy="179485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61" name="Google Shape;1361;p2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038601" y="2247600"/>
              <a:ext cx="5284301" cy="297239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3_2">
    <p:spTree>
      <p:nvGrpSpPr>
        <p:cNvPr id="1" name="Shape 1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3" name="Google Shape;1363;p28"/>
          <p:cNvSpPr txBox="1">
            <a:spLocks noGrp="1"/>
          </p:cNvSpPr>
          <p:nvPr>
            <p:ph type="title"/>
          </p:nvPr>
        </p:nvSpPr>
        <p:spPr>
          <a:xfrm>
            <a:off x="914400" y="499701"/>
            <a:ext cx="729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9pPr>
          </a:lstStyle>
          <a:p>
            <a:endParaRPr/>
          </a:p>
        </p:txBody>
      </p:sp>
      <p:grpSp>
        <p:nvGrpSpPr>
          <p:cNvPr id="1364" name="Google Shape;1364;p28"/>
          <p:cNvGrpSpPr/>
          <p:nvPr/>
        </p:nvGrpSpPr>
        <p:grpSpPr>
          <a:xfrm>
            <a:off x="4340703" y="4855367"/>
            <a:ext cx="2740195" cy="335138"/>
            <a:chOff x="3731103" y="4808559"/>
            <a:chExt cx="2740195" cy="335138"/>
          </a:xfrm>
        </p:grpSpPr>
        <p:sp>
          <p:nvSpPr>
            <p:cNvPr id="1365" name="Google Shape;1365;p28"/>
            <p:cNvSpPr/>
            <p:nvPr/>
          </p:nvSpPr>
          <p:spPr>
            <a:xfrm>
              <a:off x="4333158" y="4849734"/>
              <a:ext cx="1938475" cy="293962"/>
            </a:xfrm>
            <a:custGeom>
              <a:avLst/>
              <a:gdLst/>
              <a:ahLst/>
              <a:cxnLst/>
              <a:rect l="l" t="t" r="r" b="b"/>
              <a:pathLst>
                <a:path w="26621" h="9488" extrusionOk="0">
                  <a:moveTo>
                    <a:pt x="10146" y="1"/>
                  </a:moveTo>
                  <a:cubicBezTo>
                    <a:pt x="8817" y="1"/>
                    <a:pt x="7433" y="475"/>
                    <a:pt x="6262" y="1145"/>
                  </a:cubicBezTo>
                  <a:cubicBezTo>
                    <a:pt x="3158" y="2920"/>
                    <a:pt x="859" y="6023"/>
                    <a:pt x="1" y="9488"/>
                  </a:cubicBezTo>
                  <a:lnTo>
                    <a:pt x="26620" y="9488"/>
                  </a:lnTo>
                  <a:cubicBezTo>
                    <a:pt x="26617" y="9143"/>
                    <a:pt x="26593" y="8799"/>
                    <a:pt x="26498" y="8469"/>
                  </a:cubicBezTo>
                  <a:cubicBezTo>
                    <a:pt x="26007" y="6772"/>
                    <a:pt x="23963" y="6091"/>
                    <a:pt x="22202" y="6016"/>
                  </a:cubicBezTo>
                  <a:cubicBezTo>
                    <a:pt x="20437" y="5942"/>
                    <a:pt x="18550" y="6179"/>
                    <a:pt x="17017" y="5304"/>
                  </a:cubicBezTo>
                  <a:cubicBezTo>
                    <a:pt x="15112" y="4217"/>
                    <a:pt x="14363" y="1734"/>
                    <a:pt x="12482" y="610"/>
                  </a:cubicBezTo>
                  <a:cubicBezTo>
                    <a:pt x="11767" y="182"/>
                    <a:pt x="10967" y="1"/>
                    <a:pt x="101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28"/>
            <p:cNvSpPr/>
            <p:nvPr/>
          </p:nvSpPr>
          <p:spPr>
            <a:xfrm>
              <a:off x="3731103" y="4808559"/>
              <a:ext cx="2740195" cy="335138"/>
            </a:xfrm>
            <a:custGeom>
              <a:avLst/>
              <a:gdLst/>
              <a:ahLst/>
              <a:cxnLst/>
              <a:rect l="l" t="t" r="r" b="b"/>
              <a:pathLst>
                <a:path w="37631" h="10817" extrusionOk="0">
                  <a:moveTo>
                    <a:pt x="7277" y="4167"/>
                  </a:moveTo>
                  <a:cubicBezTo>
                    <a:pt x="5403" y="4167"/>
                    <a:pt x="3533" y="4862"/>
                    <a:pt x="2187" y="6115"/>
                  </a:cubicBezTo>
                  <a:cubicBezTo>
                    <a:pt x="876" y="7338"/>
                    <a:pt x="99" y="9059"/>
                    <a:pt x="0" y="10817"/>
                  </a:cubicBezTo>
                  <a:lnTo>
                    <a:pt x="8269" y="10817"/>
                  </a:lnTo>
                  <a:cubicBezTo>
                    <a:pt x="8783" y="8742"/>
                    <a:pt x="9811" y="6796"/>
                    <a:pt x="11222" y="5189"/>
                  </a:cubicBezTo>
                  <a:cubicBezTo>
                    <a:pt x="10476" y="4848"/>
                    <a:pt x="9716" y="4535"/>
                    <a:pt x="8912" y="4351"/>
                  </a:cubicBezTo>
                  <a:cubicBezTo>
                    <a:pt x="8377" y="4228"/>
                    <a:pt x="7825" y="4167"/>
                    <a:pt x="7277" y="4167"/>
                  </a:cubicBezTo>
                  <a:close/>
                  <a:moveTo>
                    <a:pt x="32561" y="0"/>
                  </a:moveTo>
                  <a:cubicBezTo>
                    <a:pt x="31471" y="0"/>
                    <a:pt x="30337" y="351"/>
                    <a:pt x="29342" y="815"/>
                  </a:cubicBezTo>
                  <a:cubicBezTo>
                    <a:pt x="27159" y="1829"/>
                    <a:pt x="25264" y="3326"/>
                    <a:pt x="23220" y="4582"/>
                  </a:cubicBezTo>
                  <a:cubicBezTo>
                    <a:pt x="23813" y="5383"/>
                    <a:pt x="24433" y="6146"/>
                    <a:pt x="25285" y="6633"/>
                  </a:cubicBezTo>
                  <a:cubicBezTo>
                    <a:pt x="26818" y="7508"/>
                    <a:pt x="28705" y="7271"/>
                    <a:pt x="30470" y="7345"/>
                  </a:cubicBezTo>
                  <a:cubicBezTo>
                    <a:pt x="32231" y="7420"/>
                    <a:pt x="34275" y="8101"/>
                    <a:pt x="34766" y="9798"/>
                  </a:cubicBezTo>
                  <a:cubicBezTo>
                    <a:pt x="34861" y="10128"/>
                    <a:pt x="34885" y="10472"/>
                    <a:pt x="34888" y="10817"/>
                  </a:cubicBezTo>
                  <a:lnTo>
                    <a:pt x="37481" y="10817"/>
                  </a:lnTo>
                  <a:cubicBezTo>
                    <a:pt x="37631" y="8285"/>
                    <a:pt x="37559" y="5747"/>
                    <a:pt x="36690" y="3373"/>
                  </a:cubicBezTo>
                  <a:cubicBezTo>
                    <a:pt x="36272" y="2228"/>
                    <a:pt x="35613" y="1087"/>
                    <a:pt x="34524" y="477"/>
                  </a:cubicBezTo>
                  <a:cubicBezTo>
                    <a:pt x="33917" y="140"/>
                    <a:pt x="33250" y="0"/>
                    <a:pt x="32561" y="0"/>
                  </a:cubicBezTo>
                  <a:close/>
                </a:path>
              </a:pathLst>
            </a:custGeom>
            <a:solidFill>
              <a:srgbClr val="FFF2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28"/>
            <p:cNvSpPr/>
            <p:nvPr/>
          </p:nvSpPr>
          <p:spPr>
            <a:xfrm>
              <a:off x="4333158" y="4950520"/>
              <a:ext cx="1938475" cy="193176"/>
            </a:xfrm>
            <a:custGeom>
              <a:avLst/>
              <a:gdLst/>
              <a:ahLst/>
              <a:cxnLst/>
              <a:rect l="l" t="t" r="r" b="b"/>
              <a:pathLst>
                <a:path w="26621" h="6235" extrusionOk="0">
                  <a:moveTo>
                    <a:pt x="14952" y="0"/>
                  </a:moveTo>
                  <a:cubicBezTo>
                    <a:pt x="14762" y="120"/>
                    <a:pt x="14570" y="232"/>
                    <a:pt x="14380" y="344"/>
                  </a:cubicBezTo>
                  <a:cubicBezTo>
                    <a:pt x="12537" y="1421"/>
                    <a:pt x="10425" y="2266"/>
                    <a:pt x="8299" y="2266"/>
                  </a:cubicBezTo>
                  <a:cubicBezTo>
                    <a:pt x="7812" y="2266"/>
                    <a:pt x="7321" y="2222"/>
                    <a:pt x="6834" y="2126"/>
                  </a:cubicBezTo>
                  <a:cubicBezTo>
                    <a:pt x="5465" y="1854"/>
                    <a:pt x="4224" y="1186"/>
                    <a:pt x="2954" y="607"/>
                  </a:cubicBezTo>
                  <a:cubicBezTo>
                    <a:pt x="1543" y="2214"/>
                    <a:pt x="515" y="4160"/>
                    <a:pt x="1" y="6235"/>
                  </a:cubicBezTo>
                  <a:lnTo>
                    <a:pt x="26620" y="6235"/>
                  </a:lnTo>
                  <a:cubicBezTo>
                    <a:pt x="26617" y="5890"/>
                    <a:pt x="26593" y="5546"/>
                    <a:pt x="26498" y="5216"/>
                  </a:cubicBezTo>
                  <a:cubicBezTo>
                    <a:pt x="26007" y="3519"/>
                    <a:pt x="23963" y="2838"/>
                    <a:pt x="22202" y="2763"/>
                  </a:cubicBezTo>
                  <a:cubicBezTo>
                    <a:pt x="20437" y="2689"/>
                    <a:pt x="18550" y="2926"/>
                    <a:pt x="17017" y="2051"/>
                  </a:cubicBezTo>
                  <a:cubicBezTo>
                    <a:pt x="16165" y="1564"/>
                    <a:pt x="15545" y="801"/>
                    <a:pt x="149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68" name="Google Shape;1368;p28"/>
          <p:cNvGrpSpPr/>
          <p:nvPr/>
        </p:nvGrpSpPr>
        <p:grpSpPr>
          <a:xfrm>
            <a:off x="5345050" y="-1560054"/>
            <a:ext cx="4971049" cy="3954101"/>
            <a:chOff x="5345050" y="-1560054"/>
            <a:chExt cx="4971049" cy="3954101"/>
          </a:xfrm>
        </p:grpSpPr>
        <p:sp>
          <p:nvSpPr>
            <p:cNvPr id="1369" name="Google Shape;1369;p28"/>
            <p:cNvSpPr/>
            <p:nvPr/>
          </p:nvSpPr>
          <p:spPr>
            <a:xfrm rot="7712825">
              <a:off x="7528643" y="-1441460"/>
              <a:ext cx="1662997" cy="2821926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28"/>
            <p:cNvSpPr/>
            <p:nvPr/>
          </p:nvSpPr>
          <p:spPr>
            <a:xfrm rot="10617885">
              <a:off x="8579541" y="-469927"/>
              <a:ext cx="1662996" cy="2821927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371" name="Google Shape;1371;p28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5345050" y="-72575"/>
              <a:ext cx="4074470" cy="22919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372" name="Google Shape;1372;p28"/>
          <p:cNvGrpSpPr/>
          <p:nvPr/>
        </p:nvGrpSpPr>
        <p:grpSpPr>
          <a:xfrm>
            <a:off x="-601612" y="3343275"/>
            <a:ext cx="3894259" cy="3108268"/>
            <a:chOff x="-601612" y="3343275"/>
            <a:chExt cx="3894259" cy="3108268"/>
          </a:xfrm>
        </p:grpSpPr>
        <p:sp>
          <p:nvSpPr>
            <p:cNvPr id="1373" name="Google Shape;1373;p28"/>
            <p:cNvSpPr/>
            <p:nvPr/>
          </p:nvSpPr>
          <p:spPr>
            <a:xfrm rot="10800000" flipH="1">
              <a:off x="-350341" y="4191700"/>
              <a:ext cx="1115229" cy="1401387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28"/>
            <p:cNvSpPr/>
            <p:nvPr/>
          </p:nvSpPr>
          <p:spPr>
            <a:xfrm rot="6129409">
              <a:off x="121333" y="3930606"/>
              <a:ext cx="1662990" cy="2821948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375" name="Google Shape;1375;p2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82800" y="3343275"/>
              <a:ext cx="3375446" cy="189869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_ONLY_3_1_2">
    <p:spTree>
      <p:nvGrpSpPr>
        <p:cNvPr id="1" name="Shape 1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7" name="Google Shape;1377;p29"/>
          <p:cNvSpPr txBox="1">
            <a:spLocks noGrp="1"/>
          </p:cNvSpPr>
          <p:nvPr>
            <p:ph type="title"/>
          </p:nvPr>
        </p:nvSpPr>
        <p:spPr>
          <a:xfrm>
            <a:off x="914400" y="504464"/>
            <a:ext cx="73152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9pPr>
          </a:lstStyle>
          <a:p>
            <a:endParaRPr/>
          </a:p>
        </p:txBody>
      </p:sp>
      <p:grpSp>
        <p:nvGrpSpPr>
          <p:cNvPr id="1378" name="Google Shape;1378;p29"/>
          <p:cNvGrpSpPr/>
          <p:nvPr/>
        </p:nvGrpSpPr>
        <p:grpSpPr>
          <a:xfrm>
            <a:off x="6820200" y="-775628"/>
            <a:ext cx="2733576" cy="1948491"/>
            <a:chOff x="6820200" y="-775628"/>
            <a:chExt cx="2733576" cy="1948491"/>
          </a:xfrm>
        </p:grpSpPr>
        <p:pic>
          <p:nvPicPr>
            <p:cNvPr id="1379" name="Google Shape;1379;p29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820200" y="-775628"/>
              <a:ext cx="2733576" cy="153762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380" name="Google Shape;1380;p29"/>
            <p:cNvGrpSpPr/>
            <p:nvPr/>
          </p:nvGrpSpPr>
          <p:grpSpPr>
            <a:xfrm>
              <a:off x="7971350" y="-76206"/>
              <a:ext cx="1248849" cy="1249070"/>
              <a:chOff x="4566375" y="4123125"/>
              <a:chExt cx="565525" cy="565625"/>
            </a:xfrm>
          </p:grpSpPr>
          <p:sp>
            <p:nvSpPr>
              <p:cNvPr id="1381" name="Google Shape;1381;p29"/>
              <p:cNvSpPr/>
              <p:nvPr/>
            </p:nvSpPr>
            <p:spPr>
              <a:xfrm>
                <a:off x="4566375" y="4123125"/>
                <a:ext cx="565525" cy="565625"/>
              </a:xfrm>
              <a:custGeom>
                <a:avLst/>
                <a:gdLst/>
                <a:ahLst/>
                <a:cxnLst/>
                <a:rect l="l" t="t" r="r" b="b"/>
                <a:pathLst>
                  <a:path w="22621" h="22625" extrusionOk="0">
                    <a:moveTo>
                      <a:pt x="0" y="1"/>
                    </a:moveTo>
                    <a:lnTo>
                      <a:pt x="0" y="5911"/>
                    </a:lnTo>
                    <a:cubicBezTo>
                      <a:pt x="511" y="8092"/>
                      <a:pt x="1547" y="10275"/>
                      <a:pt x="3540" y="11314"/>
                    </a:cubicBezTo>
                    <a:cubicBezTo>
                      <a:pt x="6922" y="13074"/>
                      <a:pt x="8863" y="13333"/>
                      <a:pt x="10258" y="13333"/>
                    </a:cubicBezTo>
                    <a:cubicBezTo>
                      <a:pt x="10645" y="13333"/>
                      <a:pt x="10989" y="13313"/>
                      <a:pt x="11311" y="13300"/>
                    </a:cubicBezTo>
                    <a:cubicBezTo>
                      <a:pt x="11443" y="13295"/>
                      <a:pt x="11572" y="13292"/>
                      <a:pt x="11699" y="13292"/>
                    </a:cubicBezTo>
                    <a:cubicBezTo>
                      <a:pt x="19177" y="13292"/>
                      <a:pt x="18328" y="22209"/>
                      <a:pt x="21544" y="22625"/>
                    </a:cubicBezTo>
                    <a:lnTo>
                      <a:pt x="22621" y="22625"/>
                    </a:lnTo>
                    <a:lnTo>
                      <a:pt x="22621" y="1"/>
                    </a:lnTo>
                    <a:close/>
                  </a:path>
                </a:pathLst>
              </a:custGeom>
              <a:solidFill>
                <a:srgbClr val="FFE0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2" name="Google Shape;1382;p29"/>
              <p:cNvSpPr/>
              <p:nvPr/>
            </p:nvSpPr>
            <p:spPr>
              <a:xfrm>
                <a:off x="4575400" y="4123125"/>
                <a:ext cx="556500" cy="428500"/>
              </a:xfrm>
              <a:custGeom>
                <a:avLst/>
                <a:gdLst/>
                <a:ahLst/>
                <a:cxnLst/>
                <a:rect l="l" t="t" r="r" b="b"/>
                <a:pathLst>
                  <a:path w="22260" h="17140" extrusionOk="0">
                    <a:moveTo>
                      <a:pt x="982" y="1"/>
                    </a:moveTo>
                    <a:cubicBezTo>
                      <a:pt x="498" y="2099"/>
                      <a:pt x="1" y="6644"/>
                      <a:pt x="4004" y="8776"/>
                    </a:cubicBezTo>
                    <a:cubicBezTo>
                      <a:pt x="9307" y="11607"/>
                      <a:pt x="14728" y="9249"/>
                      <a:pt x="16376" y="12609"/>
                    </a:cubicBezTo>
                    <a:cubicBezTo>
                      <a:pt x="17722" y="15343"/>
                      <a:pt x="19573" y="17139"/>
                      <a:pt x="21583" y="17139"/>
                    </a:cubicBezTo>
                    <a:cubicBezTo>
                      <a:pt x="21807" y="17139"/>
                      <a:pt x="22033" y="17117"/>
                      <a:pt x="22260" y="17071"/>
                    </a:cubicBezTo>
                    <a:lnTo>
                      <a:pt x="22260" y="1"/>
                    </a:lnTo>
                    <a:close/>
                  </a:path>
                </a:pathLst>
              </a:custGeom>
              <a:solidFill>
                <a:srgbClr val="FCC01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3" name="Google Shape;1383;p29"/>
              <p:cNvSpPr/>
              <p:nvPr/>
            </p:nvSpPr>
            <p:spPr>
              <a:xfrm>
                <a:off x="4932850" y="4123125"/>
                <a:ext cx="194025" cy="75100"/>
              </a:xfrm>
              <a:custGeom>
                <a:avLst/>
                <a:gdLst/>
                <a:ahLst/>
                <a:cxnLst/>
                <a:rect l="l" t="t" r="r" b="b"/>
                <a:pathLst>
                  <a:path w="7761" h="3004" extrusionOk="0">
                    <a:moveTo>
                      <a:pt x="324" y="1"/>
                    </a:moveTo>
                    <a:cubicBezTo>
                      <a:pt x="151" y="300"/>
                      <a:pt x="1" y="798"/>
                      <a:pt x="239" y="1489"/>
                    </a:cubicBezTo>
                    <a:cubicBezTo>
                      <a:pt x="536" y="2352"/>
                      <a:pt x="1622" y="3004"/>
                      <a:pt x="2776" y="3004"/>
                    </a:cubicBezTo>
                    <a:cubicBezTo>
                      <a:pt x="3239" y="3004"/>
                      <a:pt x="3712" y="2899"/>
                      <a:pt x="4150" y="2661"/>
                    </a:cubicBezTo>
                    <a:cubicBezTo>
                      <a:pt x="5676" y="1826"/>
                      <a:pt x="6292" y="1210"/>
                      <a:pt x="6947" y="1012"/>
                    </a:cubicBezTo>
                    <a:cubicBezTo>
                      <a:pt x="7359" y="886"/>
                      <a:pt x="7761" y="402"/>
                      <a:pt x="7413" y="1"/>
                    </a:cubicBezTo>
                    <a:close/>
                  </a:path>
                </a:pathLst>
              </a:custGeom>
              <a:solidFill>
                <a:srgbClr val="F28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4" name="Google Shape;1384;p29"/>
              <p:cNvSpPr/>
              <p:nvPr/>
            </p:nvSpPr>
            <p:spPr>
              <a:xfrm>
                <a:off x="4836025" y="4582925"/>
                <a:ext cx="124500" cy="87550"/>
              </a:xfrm>
              <a:custGeom>
                <a:avLst/>
                <a:gdLst/>
                <a:ahLst/>
                <a:cxnLst/>
                <a:rect l="l" t="t" r="r" b="b"/>
                <a:pathLst>
                  <a:path w="4980" h="3502" extrusionOk="0">
                    <a:moveTo>
                      <a:pt x="2355" y="0"/>
                    </a:moveTo>
                    <a:cubicBezTo>
                      <a:pt x="1993" y="0"/>
                      <a:pt x="1597" y="92"/>
                      <a:pt x="1179" y="304"/>
                    </a:cubicBezTo>
                    <a:cubicBezTo>
                      <a:pt x="1179" y="304"/>
                      <a:pt x="0" y="965"/>
                      <a:pt x="395" y="2283"/>
                    </a:cubicBezTo>
                    <a:cubicBezTo>
                      <a:pt x="626" y="3060"/>
                      <a:pt x="1728" y="3502"/>
                      <a:pt x="2740" y="3502"/>
                    </a:cubicBezTo>
                    <a:cubicBezTo>
                      <a:pt x="3447" y="3502"/>
                      <a:pt x="4110" y="3286"/>
                      <a:pt x="4401" y="2818"/>
                    </a:cubicBezTo>
                    <a:cubicBezTo>
                      <a:pt x="4980" y="1883"/>
                      <a:pt x="4003" y="0"/>
                      <a:pt x="2355" y="0"/>
                    </a:cubicBezTo>
                    <a:close/>
                  </a:path>
                </a:pathLst>
              </a:custGeom>
              <a:solidFill>
                <a:srgbClr val="FCC13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385" name="Google Shape;1385;p29"/>
          <p:cNvGrpSpPr/>
          <p:nvPr/>
        </p:nvGrpSpPr>
        <p:grpSpPr>
          <a:xfrm>
            <a:off x="-124850" y="3209925"/>
            <a:ext cx="2622160" cy="2514600"/>
            <a:chOff x="-124850" y="3209925"/>
            <a:chExt cx="2622160" cy="2514600"/>
          </a:xfrm>
        </p:grpSpPr>
        <p:grpSp>
          <p:nvGrpSpPr>
            <p:cNvPr id="1386" name="Google Shape;1386;p29"/>
            <p:cNvGrpSpPr/>
            <p:nvPr/>
          </p:nvGrpSpPr>
          <p:grpSpPr>
            <a:xfrm rot="5400000">
              <a:off x="381061" y="3066837"/>
              <a:ext cx="1659200" cy="2573297"/>
              <a:chOff x="5827590" y="0"/>
              <a:chExt cx="3316410" cy="5143508"/>
            </a:xfrm>
          </p:grpSpPr>
          <p:sp>
            <p:nvSpPr>
              <p:cNvPr id="1387" name="Google Shape;1387;p29"/>
              <p:cNvSpPr/>
              <p:nvPr/>
            </p:nvSpPr>
            <p:spPr>
              <a:xfrm flipH="1">
                <a:off x="8348056" y="1053597"/>
                <a:ext cx="795944" cy="1305112"/>
              </a:xfrm>
              <a:custGeom>
                <a:avLst/>
                <a:gdLst/>
                <a:ahLst/>
                <a:cxnLst/>
                <a:rect l="l" t="t" r="r" b="b"/>
                <a:pathLst>
                  <a:path w="5959" h="9771" extrusionOk="0">
                    <a:moveTo>
                      <a:pt x="0" y="0"/>
                    </a:moveTo>
                    <a:lnTo>
                      <a:pt x="0" y="9498"/>
                    </a:lnTo>
                    <a:cubicBezTo>
                      <a:pt x="653" y="9672"/>
                      <a:pt x="1323" y="9770"/>
                      <a:pt x="1997" y="9770"/>
                    </a:cubicBezTo>
                    <a:cubicBezTo>
                      <a:pt x="2140" y="9770"/>
                      <a:pt x="2283" y="9766"/>
                      <a:pt x="2426" y="9757"/>
                    </a:cubicBezTo>
                    <a:cubicBezTo>
                      <a:pt x="3567" y="9685"/>
                      <a:pt x="4705" y="9297"/>
                      <a:pt x="5631" y="8632"/>
                    </a:cubicBezTo>
                    <a:cubicBezTo>
                      <a:pt x="5802" y="7917"/>
                      <a:pt x="5931" y="7198"/>
                      <a:pt x="5938" y="6473"/>
                    </a:cubicBezTo>
                    <a:cubicBezTo>
                      <a:pt x="5958" y="4524"/>
                      <a:pt x="5035" y="2586"/>
                      <a:pt x="3510" y="1370"/>
                    </a:cubicBezTo>
                    <a:cubicBezTo>
                      <a:pt x="2511" y="576"/>
                      <a:pt x="1271" y="106"/>
                      <a:pt x="0" y="0"/>
                    </a:cubicBezTo>
                    <a:close/>
                  </a:path>
                </a:pathLst>
              </a:custGeom>
              <a:solidFill>
                <a:srgbClr val="F59D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8" name="Google Shape;1388;p29"/>
              <p:cNvSpPr/>
              <p:nvPr/>
            </p:nvSpPr>
            <p:spPr>
              <a:xfrm flipH="1">
                <a:off x="8079981" y="0"/>
                <a:ext cx="1064019" cy="2206710"/>
              </a:xfrm>
              <a:custGeom>
                <a:avLst/>
                <a:gdLst/>
                <a:ahLst/>
                <a:cxnLst/>
                <a:rect l="l" t="t" r="r" b="b"/>
                <a:pathLst>
                  <a:path w="7966" h="16521" extrusionOk="0">
                    <a:moveTo>
                      <a:pt x="945" y="1"/>
                    </a:moveTo>
                    <a:cubicBezTo>
                      <a:pt x="632" y="1"/>
                      <a:pt x="316" y="22"/>
                      <a:pt x="0" y="56"/>
                    </a:cubicBezTo>
                    <a:lnTo>
                      <a:pt x="0" y="7888"/>
                    </a:lnTo>
                    <a:cubicBezTo>
                      <a:pt x="1271" y="7994"/>
                      <a:pt x="2511" y="8464"/>
                      <a:pt x="3510" y="9258"/>
                    </a:cubicBezTo>
                    <a:cubicBezTo>
                      <a:pt x="5035" y="10474"/>
                      <a:pt x="5958" y="12412"/>
                      <a:pt x="5938" y="14361"/>
                    </a:cubicBezTo>
                    <a:cubicBezTo>
                      <a:pt x="5931" y="15086"/>
                      <a:pt x="5802" y="15805"/>
                      <a:pt x="5631" y="16520"/>
                    </a:cubicBezTo>
                    <a:cubicBezTo>
                      <a:pt x="6098" y="16184"/>
                      <a:pt x="6510" y="15778"/>
                      <a:pt x="6841" y="15305"/>
                    </a:cubicBezTo>
                    <a:cubicBezTo>
                      <a:pt x="7826" y="13888"/>
                      <a:pt x="7966" y="11871"/>
                      <a:pt x="7005" y="10440"/>
                    </a:cubicBezTo>
                    <a:cubicBezTo>
                      <a:pt x="6401" y="9537"/>
                      <a:pt x="5451" y="8937"/>
                      <a:pt x="4661" y="8191"/>
                    </a:cubicBezTo>
                    <a:cubicBezTo>
                      <a:pt x="3870" y="7445"/>
                      <a:pt x="3203" y="6389"/>
                      <a:pt x="3438" y="5330"/>
                    </a:cubicBezTo>
                    <a:cubicBezTo>
                      <a:pt x="3618" y="4519"/>
                      <a:pt x="4296" y="3882"/>
                      <a:pt x="4470" y="3071"/>
                    </a:cubicBezTo>
                    <a:cubicBezTo>
                      <a:pt x="4729" y="1848"/>
                      <a:pt x="3717" y="646"/>
                      <a:pt x="2535" y="240"/>
                    </a:cubicBezTo>
                    <a:cubicBezTo>
                      <a:pt x="2021" y="65"/>
                      <a:pt x="1487" y="1"/>
                      <a:pt x="945" y="1"/>
                    </a:cubicBezTo>
                    <a:close/>
                  </a:path>
                </a:pathLst>
              </a:custGeom>
              <a:solidFill>
                <a:srgbClr val="FCC01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9" name="Google Shape;1389;p29"/>
              <p:cNvSpPr/>
              <p:nvPr/>
            </p:nvSpPr>
            <p:spPr>
              <a:xfrm flipH="1">
                <a:off x="5827590" y="2206571"/>
                <a:ext cx="3316410" cy="2936937"/>
              </a:xfrm>
              <a:custGeom>
                <a:avLst/>
                <a:gdLst/>
                <a:ahLst/>
                <a:cxnLst/>
                <a:rect l="l" t="t" r="r" b="b"/>
                <a:pathLst>
                  <a:path w="24829" h="21988" extrusionOk="0">
                    <a:moveTo>
                      <a:pt x="5631" y="0"/>
                    </a:moveTo>
                    <a:lnTo>
                      <a:pt x="5631" y="0"/>
                    </a:lnTo>
                    <a:cubicBezTo>
                      <a:pt x="4705" y="665"/>
                      <a:pt x="3567" y="1053"/>
                      <a:pt x="2426" y="1125"/>
                    </a:cubicBezTo>
                    <a:cubicBezTo>
                      <a:pt x="2283" y="1134"/>
                      <a:pt x="2140" y="1138"/>
                      <a:pt x="1997" y="1138"/>
                    </a:cubicBezTo>
                    <a:cubicBezTo>
                      <a:pt x="1323" y="1138"/>
                      <a:pt x="653" y="1040"/>
                      <a:pt x="0" y="866"/>
                    </a:cubicBezTo>
                    <a:lnTo>
                      <a:pt x="0" y="21988"/>
                    </a:lnTo>
                    <a:lnTo>
                      <a:pt x="23881" y="21988"/>
                    </a:lnTo>
                    <a:cubicBezTo>
                      <a:pt x="24157" y="21442"/>
                      <a:pt x="24372" y="20874"/>
                      <a:pt x="24471" y="20264"/>
                    </a:cubicBezTo>
                    <a:cubicBezTo>
                      <a:pt x="24829" y="18036"/>
                      <a:pt x="23483" y="15801"/>
                      <a:pt x="21647" y="14486"/>
                    </a:cubicBezTo>
                    <a:cubicBezTo>
                      <a:pt x="19807" y="13175"/>
                      <a:pt x="17552" y="12616"/>
                      <a:pt x="15337" y="12162"/>
                    </a:cubicBezTo>
                    <a:cubicBezTo>
                      <a:pt x="13123" y="11709"/>
                      <a:pt x="10857" y="11328"/>
                      <a:pt x="8848" y="10296"/>
                    </a:cubicBezTo>
                    <a:cubicBezTo>
                      <a:pt x="6837" y="9267"/>
                      <a:pt x="5083" y="7445"/>
                      <a:pt x="4783" y="5206"/>
                    </a:cubicBezTo>
                    <a:cubicBezTo>
                      <a:pt x="4548" y="3452"/>
                      <a:pt x="5213" y="1738"/>
                      <a:pt x="5631" y="0"/>
                    </a:cubicBezTo>
                    <a:close/>
                  </a:path>
                </a:pathLst>
              </a:custGeom>
              <a:solidFill>
                <a:srgbClr val="FCC01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1390" name="Google Shape;1390;p2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5400000">
              <a:off x="-1130338" y="4215413"/>
              <a:ext cx="2514600" cy="5036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TITLE_ONLY_3_1_1_1">
    <p:spTree>
      <p:nvGrpSpPr>
        <p:cNvPr id="1" name="Shape 1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" name="Google Shape;1392;p30"/>
          <p:cNvSpPr txBox="1">
            <a:spLocks noGrp="1"/>
          </p:cNvSpPr>
          <p:nvPr>
            <p:ph type="title"/>
          </p:nvPr>
        </p:nvSpPr>
        <p:spPr>
          <a:xfrm>
            <a:off x="914400" y="511791"/>
            <a:ext cx="729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9pPr>
          </a:lstStyle>
          <a:p>
            <a:endParaRPr/>
          </a:p>
        </p:txBody>
      </p:sp>
      <p:grpSp>
        <p:nvGrpSpPr>
          <p:cNvPr id="1393" name="Google Shape;1393;p30"/>
          <p:cNvGrpSpPr/>
          <p:nvPr/>
        </p:nvGrpSpPr>
        <p:grpSpPr>
          <a:xfrm>
            <a:off x="6391275" y="-678989"/>
            <a:ext cx="3190877" cy="2248692"/>
            <a:chOff x="6391275" y="-678989"/>
            <a:chExt cx="3190877" cy="2248692"/>
          </a:xfrm>
        </p:grpSpPr>
        <p:sp>
          <p:nvSpPr>
            <p:cNvPr id="1394" name="Google Shape;1394;p30"/>
            <p:cNvSpPr/>
            <p:nvPr/>
          </p:nvSpPr>
          <p:spPr>
            <a:xfrm rot="9432676">
              <a:off x="7552803" y="-428059"/>
              <a:ext cx="1513587" cy="1081190"/>
            </a:xfrm>
            <a:custGeom>
              <a:avLst/>
              <a:gdLst/>
              <a:ahLst/>
              <a:cxnLst/>
              <a:rect l="l" t="t" r="r" b="b"/>
              <a:pathLst>
                <a:path w="10602" h="11832" extrusionOk="0">
                  <a:moveTo>
                    <a:pt x="5462" y="0"/>
                  </a:moveTo>
                  <a:cubicBezTo>
                    <a:pt x="2372" y="0"/>
                    <a:pt x="1" y="5907"/>
                    <a:pt x="1789" y="9382"/>
                  </a:cubicBezTo>
                  <a:cubicBezTo>
                    <a:pt x="2675" y="11106"/>
                    <a:pt x="4341" y="11832"/>
                    <a:pt x="5925" y="11832"/>
                  </a:cubicBezTo>
                  <a:cubicBezTo>
                    <a:pt x="7628" y="11832"/>
                    <a:pt x="9240" y="10997"/>
                    <a:pt x="9703" y="9654"/>
                  </a:cubicBezTo>
                  <a:cubicBezTo>
                    <a:pt x="10602" y="7063"/>
                    <a:pt x="9546" y="412"/>
                    <a:pt x="5713" y="14"/>
                  </a:cubicBezTo>
                  <a:cubicBezTo>
                    <a:pt x="5628" y="3"/>
                    <a:pt x="5547" y="0"/>
                    <a:pt x="54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30"/>
            <p:cNvSpPr/>
            <p:nvPr/>
          </p:nvSpPr>
          <p:spPr>
            <a:xfrm>
              <a:off x="7734153" y="-225157"/>
              <a:ext cx="1600774" cy="1383657"/>
            </a:xfrm>
            <a:custGeom>
              <a:avLst/>
              <a:gdLst/>
              <a:ahLst/>
              <a:cxnLst/>
              <a:rect l="l" t="t" r="r" b="b"/>
              <a:pathLst>
                <a:path w="29956" h="25893" extrusionOk="0">
                  <a:moveTo>
                    <a:pt x="1594" y="1"/>
                  </a:moveTo>
                  <a:cubicBezTo>
                    <a:pt x="501" y="1468"/>
                    <a:pt x="0" y="3372"/>
                    <a:pt x="269" y="5183"/>
                  </a:cubicBezTo>
                  <a:cubicBezTo>
                    <a:pt x="566" y="7212"/>
                    <a:pt x="1811" y="9079"/>
                    <a:pt x="3570" y="10130"/>
                  </a:cubicBezTo>
                  <a:cubicBezTo>
                    <a:pt x="7155" y="12276"/>
                    <a:pt x="12261" y="11003"/>
                    <a:pt x="15412" y="13748"/>
                  </a:cubicBezTo>
                  <a:cubicBezTo>
                    <a:pt x="17755" y="15785"/>
                    <a:pt x="18105" y="19274"/>
                    <a:pt x="19798" y="21873"/>
                  </a:cubicBezTo>
                  <a:cubicBezTo>
                    <a:pt x="21137" y="23924"/>
                    <a:pt x="23357" y="25377"/>
                    <a:pt x="25773" y="25778"/>
                  </a:cubicBezTo>
                  <a:cubicBezTo>
                    <a:pt x="26239" y="25855"/>
                    <a:pt x="26710" y="25892"/>
                    <a:pt x="27182" y="25892"/>
                  </a:cubicBezTo>
                  <a:cubicBezTo>
                    <a:pt x="28121" y="25892"/>
                    <a:pt x="29060" y="25743"/>
                    <a:pt x="29956" y="25456"/>
                  </a:cubicBezTo>
                  <a:lnTo>
                    <a:pt x="29956" y="1"/>
                  </a:lnTo>
                  <a:close/>
                </a:path>
              </a:pathLst>
            </a:custGeom>
            <a:solidFill>
              <a:srgbClr val="FDCE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396" name="Google Shape;1396;p30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391275" y="-225149"/>
              <a:ext cx="3190877" cy="179485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397" name="Google Shape;1397;p30"/>
          <p:cNvGrpSpPr/>
          <p:nvPr/>
        </p:nvGrpSpPr>
        <p:grpSpPr>
          <a:xfrm>
            <a:off x="-895800" y="3667189"/>
            <a:ext cx="3610425" cy="1978317"/>
            <a:chOff x="-895800" y="3667189"/>
            <a:chExt cx="3610425" cy="1978317"/>
          </a:xfrm>
        </p:grpSpPr>
        <p:sp>
          <p:nvSpPr>
            <p:cNvPr id="1398" name="Google Shape;1398;p30"/>
            <p:cNvSpPr/>
            <p:nvPr/>
          </p:nvSpPr>
          <p:spPr>
            <a:xfrm rot="9097042">
              <a:off x="-663141" y="3964503"/>
              <a:ext cx="1600810" cy="1383689"/>
            </a:xfrm>
            <a:custGeom>
              <a:avLst/>
              <a:gdLst/>
              <a:ahLst/>
              <a:cxnLst/>
              <a:rect l="l" t="t" r="r" b="b"/>
              <a:pathLst>
                <a:path w="29956" h="25893" extrusionOk="0">
                  <a:moveTo>
                    <a:pt x="1594" y="1"/>
                  </a:moveTo>
                  <a:cubicBezTo>
                    <a:pt x="501" y="1468"/>
                    <a:pt x="0" y="3372"/>
                    <a:pt x="269" y="5183"/>
                  </a:cubicBezTo>
                  <a:cubicBezTo>
                    <a:pt x="566" y="7212"/>
                    <a:pt x="1811" y="9079"/>
                    <a:pt x="3570" y="10130"/>
                  </a:cubicBezTo>
                  <a:cubicBezTo>
                    <a:pt x="7155" y="12276"/>
                    <a:pt x="12261" y="11003"/>
                    <a:pt x="15412" y="13748"/>
                  </a:cubicBezTo>
                  <a:cubicBezTo>
                    <a:pt x="17755" y="15785"/>
                    <a:pt x="18105" y="19274"/>
                    <a:pt x="19798" y="21873"/>
                  </a:cubicBezTo>
                  <a:cubicBezTo>
                    <a:pt x="21137" y="23924"/>
                    <a:pt x="23357" y="25377"/>
                    <a:pt x="25773" y="25778"/>
                  </a:cubicBezTo>
                  <a:cubicBezTo>
                    <a:pt x="26239" y="25855"/>
                    <a:pt x="26710" y="25892"/>
                    <a:pt x="27182" y="25892"/>
                  </a:cubicBezTo>
                  <a:cubicBezTo>
                    <a:pt x="28121" y="25892"/>
                    <a:pt x="29060" y="25743"/>
                    <a:pt x="29956" y="25456"/>
                  </a:cubicBezTo>
                  <a:lnTo>
                    <a:pt x="299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30"/>
            <p:cNvSpPr/>
            <p:nvPr/>
          </p:nvSpPr>
          <p:spPr>
            <a:xfrm rot="10800000">
              <a:off x="-205900" y="4116925"/>
              <a:ext cx="1600774" cy="1383657"/>
            </a:xfrm>
            <a:custGeom>
              <a:avLst/>
              <a:gdLst/>
              <a:ahLst/>
              <a:cxnLst/>
              <a:rect l="l" t="t" r="r" b="b"/>
              <a:pathLst>
                <a:path w="29956" h="25893" extrusionOk="0">
                  <a:moveTo>
                    <a:pt x="1594" y="1"/>
                  </a:moveTo>
                  <a:cubicBezTo>
                    <a:pt x="501" y="1468"/>
                    <a:pt x="0" y="3372"/>
                    <a:pt x="269" y="5183"/>
                  </a:cubicBezTo>
                  <a:cubicBezTo>
                    <a:pt x="566" y="7212"/>
                    <a:pt x="1811" y="9079"/>
                    <a:pt x="3570" y="10130"/>
                  </a:cubicBezTo>
                  <a:cubicBezTo>
                    <a:pt x="7155" y="12276"/>
                    <a:pt x="12261" y="11003"/>
                    <a:pt x="15412" y="13748"/>
                  </a:cubicBezTo>
                  <a:cubicBezTo>
                    <a:pt x="17755" y="15785"/>
                    <a:pt x="18105" y="19274"/>
                    <a:pt x="19798" y="21873"/>
                  </a:cubicBezTo>
                  <a:cubicBezTo>
                    <a:pt x="21137" y="23924"/>
                    <a:pt x="23357" y="25377"/>
                    <a:pt x="25773" y="25778"/>
                  </a:cubicBezTo>
                  <a:cubicBezTo>
                    <a:pt x="26239" y="25855"/>
                    <a:pt x="26710" y="25892"/>
                    <a:pt x="27182" y="25892"/>
                  </a:cubicBezTo>
                  <a:cubicBezTo>
                    <a:pt x="28121" y="25892"/>
                    <a:pt x="29060" y="25743"/>
                    <a:pt x="29956" y="25456"/>
                  </a:cubicBezTo>
                  <a:lnTo>
                    <a:pt x="299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400" name="Google Shape;1400;p30"/>
            <p:cNvPicPr preferRelativeResize="0"/>
            <p:nvPr/>
          </p:nvPicPr>
          <p:blipFill rotWithShape="1">
            <a:blip r:embed="rId3">
              <a:alphaModFix/>
            </a:blip>
            <a:srcRect r="19309"/>
            <a:stretch/>
          </p:blipFill>
          <p:spPr>
            <a:xfrm flipH="1">
              <a:off x="-205897" y="3864925"/>
              <a:ext cx="2920522" cy="138364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_ONLY_2_1">
    <p:bg>
      <p:bgPr>
        <a:solidFill>
          <a:srgbClr val="FFFFFF"/>
        </a:solidFill>
        <a:effectLst/>
      </p:bgPr>
    </p:bg>
    <p:spTree>
      <p:nvGrpSpPr>
        <p:cNvPr id="1" name="Shape 1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" name="Google Shape;1402;p31"/>
          <p:cNvSpPr txBox="1">
            <a:spLocks noGrp="1"/>
          </p:cNvSpPr>
          <p:nvPr>
            <p:ph type="title"/>
          </p:nvPr>
        </p:nvSpPr>
        <p:spPr>
          <a:xfrm>
            <a:off x="914400" y="506399"/>
            <a:ext cx="73152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9pPr>
          </a:lstStyle>
          <a:p>
            <a:endParaRPr/>
          </a:p>
        </p:txBody>
      </p:sp>
      <p:sp>
        <p:nvSpPr>
          <p:cNvPr id="1403" name="Google Shape;1403;p31"/>
          <p:cNvSpPr txBox="1">
            <a:spLocks noGrp="1"/>
          </p:cNvSpPr>
          <p:nvPr>
            <p:ph type="subTitle" idx="1"/>
          </p:nvPr>
        </p:nvSpPr>
        <p:spPr>
          <a:xfrm>
            <a:off x="2278575" y="2250767"/>
            <a:ext cx="976200" cy="32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1404" name="Google Shape;1404;p31"/>
          <p:cNvSpPr txBox="1">
            <a:spLocks noGrp="1"/>
          </p:cNvSpPr>
          <p:nvPr>
            <p:ph type="subTitle" idx="2"/>
          </p:nvPr>
        </p:nvSpPr>
        <p:spPr>
          <a:xfrm>
            <a:off x="4606500" y="2250767"/>
            <a:ext cx="984600" cy="32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1405" name="Google Shape;1405;p31"/>
          <p:cNvSpPr txBox="1">
            <a:spLocks noGrp="1"/>
          </p:cNvSpPr>
          <p:nvPr>
            <p:ph type="subTitle" idx="3"/>
          </p:nvPr>
        </p:nvSpPr>
        <p:spPr>
          <a:xfrm>
            <a:off x="7238755" y="2250767"/>
            <a:ext cx="984600" cy="32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1406" name="Google Shape;1406;p31"/>
          <p:cNvSpPr txBox="1">
            <a:spLocks noGrp="1"/>
          </p:cNvSpPr>
          <p:nvPr>
            <p:ph type="subTitle" idx="4"/>
          </p:nvPr>
        </p:nvSpPr>
        <p:spPr>
          <a:xfrm>
            <a:off x="1235357" y="2858255"/>
            <a:ext cx="1828800" cy="73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1407" name="Google Shape;1407;p31"/>
          <p:cNvSpPr txBox="1">
            <a:spLocks noGrp="1"/>
          </p:cNvSpPr>
          <p:nvPr>
            <p:ph type="subTitle" idx="5"/>
          </p:nvPr>
        </p:nvSpPr>
        <p:spPr>
          <a:xfrm>
            <a:off x="3661898" y="2858255"/>
            <a:ext cx="1828800" cy="73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1408" name="Google Shape;1408;p31"/>
          <p:cNvSpPr txBox="1">
            <a:spLocks noGrp="1"/>
          </p:cNvSpPr>
          <p:nvPr>
            <p:ph type="subTitle" idx="6"/>
          </p:nvPr>
        </p:nvSpPr>
        <p:spPr>
          <a:xfrm>
            <a:off x="6088439" y="2858255"/>
            <a:ext cx="1828800" cy="73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1409" name="Google Shape;1409;p31"/>
          <p:cNvSpPr txBox="1">
            <a:spLocks noGrp="1"/>
          </p:cNvSpPr>
          <p:nvPr>
            <p:ph type="subTitle" idx="7"/>
          </p:nvPr>
        </p:nvSpPr>
        <p:spPr>
          <a:xfrm>
            <a:off x="1326857" y="3467290"/>
            <a:ext cx="1645800" cy="914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10" name="Google Shape;1410;p31"/>
          <p:cNvSpPr txBox="1">
            <a:spLocks noGrp="1"/>
          </p:cNvSpPr>
          <p:nvPr>
            <p:ph type="subTitle" idx="8"/>
          </p:nvPr>
        </p:nvSpPr>
        <p:spPr>
          <a:xfrm>
            <a:off x="3753398" y="3467290"/>
            <a:ext cx="1645800" cy="914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11" name="Google Shape;1411;p31"/>
          <p:cNvSpPr txBox="1">
            <a:spLocks noGrp="1"/>
          </p:cNvSpPr>
          <p:nvPr>
            <p:ph type="subTitle" idx="9"/>
          </p:nvPr>
        </p:nvSpPr>
        <p:spPr>
          <a:xfrm>
            <a:off x="6179939" y="3467290"/>
            <a:ext cx="1645800" cy="914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grpSp>
        <p:nvGrpSpPr>
          <p:cNvPr id="1412" name="Google Shape;1412;p31"/>
          <p:cNvGrpSpPr/>
          <p:nvPr/>
        </p:nvGrpSpPr>
        <p:grpSpPr>
          <a:xfrm>
            <a:off x="6130725" y="-876298"/>
            <a:ext cx="4393354" cy="2471251"/>
            <a:chOff x="6130725" y="-876298"/>
            <a:chExt cx="4393354" cy="2471251"/>
          </a:xfrm>
        </p:grpSpPr>
        <p:grpSp>
          <p:nvGrpSpPr>
            <p:cNvPr id="1413" name="Google Shape;1413;p31"/>
            <p:cNvGrpSpPr/>
            <p:nvPr/>
          </p:nvGrpSpPr>
          <p:grpSpPr>
            <a:xfrm rot="-5400000">
              <a:off x="7712133" y="-113876"/>
              <a:ext cx="1317976" cy="1546047"/>
              <a:chOff x="5361850" y="4911470"/>
              <a:chExt cx="349800" cy="408780"/>
            </a:xfrm>
          </p:grpSpPr>
          <p:sp>
            <p:nvSpPr>
              <p:cNvPr id="1414" name="Google Shape;1414;p31"/>
              <p:cNvSpPr/>
              <p:nvPr/>
            </p:nvSpPr>
            <p:spPr>
              <a:xfrm>
                <a:off x="5361850" y="4931975"/>
                <a:ext cx="349800" cy="388275"/>
              </a:xfrm>
              <a:custGeom>
                <a:avLst/>
                <a:gdLst/>
                <a:ahLst/>
                <a:cxnLst/>
                <a:rect l="l" t="t" r="r" b="b"/>
                <a:pathLst>
                  <a:path w="13992" h="15531" extrusionOk="0">
                    <a:moveTo>
                      <a:pt x="10225" y="0"/>
                    </a:moveTo>
                    <a:cubicBezTo>
                      <a:pt x="7827" y="0"/>
                      <a:pt x="4994" y="1281"/>
                      <a:pt x="2395" y="5342"/>
                    </a:cubicBezTo>
                    <a:cubicBezTo>
                      <a:pt x="0" y="9089"/>
                      <a:pt x="1881" y="13115"/>
                      <a:pt x="4984" y="15531"/>
                    </a:cubicBezTo>
                    <a:lnTo>
                      <a:pt x="13992" y="15531"/>
                    </a:lnTo>
                    <a:lnTo>
                      <a:pt x="13992" y="1100"/>
                    </a:lnTo>
                    <a:cubicBezTo>
                      <a:pt x="13003" y="482"/>
                      <a:pt x="11696" y="0"/>
                      <a:pt x="10225" y="0"/>
                    </a:cubicBezTo>
                    <a:close/>
                  </a:path>
                </a:pathLst>
              </a:custGeom>
              <a:solidFill>
                <a:srgbClr val="FFE0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5" name="Google Shape;1415;p31"/>
              <p:cNvSpPr/>
              <p:nvPr/>
            </p:nvSpPr>
            <p:spPr>
              <a:xfrm>
                <a:off x="5509608" y="4911470"/>
                <a:ext cx="94200" cy="64975"/>
              </a:xfrm>
              <a:custGeom>
                <a:avLst/>
                <a:gdLst/>
                <a:ahLst/>
                <a:cxnLst/>
                <a:rect l="l" t="t" r="r" b="b"/>
                <a:pathLst>
                  <a:path w="3768" h="2599" extrusionOk="0">
                    <a:moveTo>
                      <a:pt x="1869" y="1"/>
                    </a:moveTo>
                    <a:cubicBezTo>
                      <a:pt x="1535" y="1"/>
                      <a:pt x="1173" y="108"/>
                      <a:pt x="805" y="368"/>
                    </a:cubicBezTo>
                    <a:cubicBezTo>
                      <a:pt x="805" y="368"/>
                      <a:pt x="1" y="981"/>
                      <a:pt x="433" y="1918"/>
                    </a:cubicBezTo>
                    <a:cubicBezTo>
                      <a:pt x="645" y="2376"/>
                      <a:pt x="1278" y="2599"/>
                      <a:pt x="1916" y="2599"/>
                    </a:cubicBezTo>
                    <a:cubicBezTo>
                      <a:pt x="2582" y="2599"/>
                      <a:pt x="3253" y="2356"/>
                      <a:pt x="3459" y="1887"/>
                    </a:cubicBezTo>
                    <a:cubicBezTo>
                      <a:pt x="3768" y="1180"/>
                      <a:pt x="2974" y="1"/>
                      <a:pt x="1869" y="1"/>
                    </a:cubicBezTo>
                    <a:close/>
                  </a:path>
                </a:pathLst>
              </a:custGeom>
              <a:solidFill>
                <a:srgbClr val="FCC01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16" name="Google Shape;1416;p31"/>
            <p:cNvSpPr/>
            <p:nvPr/>
          </p:nvSpPr>
          <p:spPr>
            <a:xfrm rot="-5400000" flipH="1">
              <a:off x="7684384" y="-520131"/>
              <a:ext cx="1080761" cy="2022672"/>
            </a:xfrm>
            <a:custGeom>
              <a:avLst/>
              <a:gdLst/>
              <a:ahLst/>
              <a:cxnLst/>
              <a:rect l="l" t="t" r="r" b="b"/>
              <a:pathLst>
                <a:path w="10796" h="20205" extrusionOk="0">
                  <a:moveTo>
                    <a:pt x="1011" y="0"/>
                  </a:moveTo>
                  <a:cubicBezTo>
                    <a:pt x="612" y="0"/>
                    <a:pt x="252" y="113"/>
                    <a:pt x="0" y="221"/>
                  </a:cubicBezTo>
                  <a:lnTo>
                    <a:pt x="0" y="20205"/>
                  </a:lnTo>
                  <a:lnTo>
                    <a:pt x="10557" y="20205"/>
                  </a:lnTo>
                  <a:cubicBezTo>
                    <a:pt x="10796" y="15023"/>
                    <a:pt x="5999" y="14475"/>
                    <a:pt x="4037" y="13947"/>
                  </a:cubicBezTo>
                  <a:cubicBezTo>
                    <a:pt x="1983" y="13398"/>
                    <a:pt x="1683" y="10993"/>
                    <a:pt x="2283" y="8537"/>
                  </a:cubicBezTo>
                  <a:cubicBezTo>
                    <a:pt x="2885" y="6085"/>
                    <a:pt x="4088" y="3478"/>
                    <a:pt x="2885" y="1267"/>
                  </a:cubicBezTo>
                  <a:cubicBezTo>
                    <a:pt x="2344" y="274"/>
                    <a:pt x="1632" y="0"/>
                    <a:pt x="1011" y="0"/>
                  </a:cubicBezTo>
                  <a:close/>
                </a:path>
              </a:pathLst>
            </a:custGeom>
            <a:solidFill>
              <a:srgbClr val="FCC0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417" name="Google Shape;1417;p31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130725" y="-876298"/>
              <a:ext cx="4393354" cy="247125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18" name="Google Shape;1418;p31"/>
          <p:cNvGrpSpPr/>
          <p:nvPr/>
        </p:nvGrpSpPr>
        <p:grpSpPr>
          <a:xfrm>
            <a:off x="-262476" y="3425575"/>
            <a:ext cx="3392746" cy="1908425"/>
            <a:chOff x="-262476" y="3425575"/>
            <a:chExt cx="3392746" cy="1908425"/>
          </a:xfrm>
        </p:grpSpPr>
        <p:grpSp>
          <p:nvGrpSpPr>
            <p:cNvPr id="1419" name="Google Shape;1419;p31"/>
            <p:cNvGrpSpPr/>
            <p:nvPr/>
          </p:nvGrpSpPr>
          <p:grpSpPr>
            <a:xfrm rot="10800000">
              <a:off x="-146133" y="3463523"/>
              <a:ext cx="1807022" cy="1717916"/>
              <a:chOff x="4566375" y="4123125"/>
              <a:chExt cx="565525" cy="565625"/>
            </a:xfrm>
          </p:grpSpPr>
          <p:sp>
            <p:nvSpPr>
              <p:cNvPr id="1420" name="Google Shape;1420;p31"/>
              <p:cNvSpPr/>
              <p:nvPr/>
            </p:nvSpPr>
            <p:spPr>
              <a:xfrm>
                <a:off x="4566375" y="4123125"/>
                <a:ext cx="565525" cy="565625"/>
              </a:xfrm>
              <a:custGeom>
                <a:avLst/>
                <a:gdLst/>
                <a:ahLst/>
                <a:cxnLst/>
                <a:rect l="l" t="t" r="r" b="b"/>
                <a:pathLst>
                  <a:path w="22621" h="22625" extrusionOk="0">
                    <a:moveTo>
                      <a:pt x="0" y="1"/>
                    </a:moveTo>
                    <a:lnTo>
                      <a:pt x="0" y="5911"/>
                    </a:lnTo>
                    <a:cubicBezTo>
                      <a:pt x="511" y="8092"/>
                      <a:pt x="1547" y="10275"/>
                      <a:pt x="3540" y="11314"/>
                    </a:cubicBezTo>
                    <a:cubicBezTo>
                      <a:pt x="6922" y="13074"/>
                      <a:pt x="8863" y="13333"/>
                      <a:pt x="10258" y="13333"/>
                    </a:cubicBezTo>
                    <a:cubicBezTo>
                      <a:pt x="10645" y="13333"/>
                      <a:pt x="10989" y="13313"/>
                      <a:pt x="11311" y="13300"/>
                    </a:cubicBezTo>
                    <a:cubicBezTo>
                      <a:pt x="11443" y="13295"/>
                      <a:pt x="11572" y="13292"/>
                      <a:pt x="11699" y="13292"/>
                    </a:cubicBezTo>
                    <a:cubicBezTo>
                      <a:pt x="19177" y="13292"/>
                      <a:pt x="18328" y="22209"/>
                      <a:pt x="21544" y="22625"/>
                    </a:cubicBezTo>
                    <a:lnTo>
                      <a:pt x="22621" y="22625"/>
                    </a:lnTo>
                    <a:lnTo>
                      <a:pt x="22621" y="1"/>
                    </a:lnTo>
                    <a:close/>
                  </a:path>
                </a:pathLst>
              </a:custGeom>
              <a:solidFill>
                <a:srgbClr val="FFE0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1" name="Google Shape;1421;p31"/>
              <p:cNvSpPr/>
              <p:nvPr/>
            </p:nvSpPr>
            <p:spPr>
              <a:xfrm>
                <a:off x="4575400" y="4123125"/>
                <a:ext cx="556500" cy="428500"/>
              </a:xfrm>
              <a:custGeom>
                <a:avLst/>
                <a:gdLst/>
                <a:ahLst/>
                <a:cxnLst/>
                <a:rect l="l" t="t" r="r" b="b"/>
                <a:pathLst>
                  <a:path w="22260" h="17140" extrusionOk="0">
                    <a:moveTo>
                      <a:pt x="982" y="1"/>
                    </a:moveTo>
                    <a:cubicBezTo>
                      <a:pt x="498" y="2099"/>
                      <a:pt x="1" y="6644"/>
                      <a:pt x="4004" y="8776"/>
                    </a:cubicBezTo>
                    <a:cubicBezTo>
                      <a:pt x="9307" y="11607"/>
                      <a:pt x="14728" y="9249"/>
                      <a:pt x="16376" y="12609"/>
                    </a:cubicBezTo>
                    <a:cubicBezTo>
                      <a:pt x="17722" y="15343"/>
                      <a:pt x="19573" y="17139"/>
                      <a:pt x="21583" y="17139"/>
                    </a:cubicBezTo>
                    <a:cubicBezTo>
                      <a:pt x="21807" y="17139"/>
                      <a:pt x="22033" y="17117"/>
                      <a:pt x="22260" y="17071"/>
                    </a:cubicBezTo>
                    <a:lnTo>
                      <a:pt x="22260" y="1"/>
                    </a:lnTo>
                    <a:close/>
                  </a:path>
                </a:pathLst>
              </a:custGeom>
              <a:solidFill>
                <a:srgbClr val="FCC01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2" name="Google Shape;1422;p31"/>
              <p:cNvSpPr/>
              <p:nvPr/>
            </p:nvSpPr>
            <p:spPr>
              <a:xfrm>
                <a:off x="4932850" y="4123125"/>
                <a:ext cx="194025" cy="75100"/>
              </a:xfrm>
              <a:custGeom>
                <a:avLst/>
                <a:gdLst/>
                <a:ahLst/>
                <a:cxnLst/>
                <a:rect l="l" t="t" r="r" b="b"/>
                <a:pathLst>
                  <a:path w="7761" h="3004" extrusionOk="0">
                    <a:moveTo>
                      <a:pt x="324" y="1"/>
                    </a:moveTo>
                    <a:cubicBezTo>
                      <a:pt x="151" y="300"/>
                      <a:pt x="1" y="798"/>
                      <a:pt x="239" y="1489"/>
                    </a:cubicBezTo>
                    <a:cubicBezTo>
                      <a:pt x="536" y="2352"/>
                      <a:pt x="1622" y="3004"/>
                      <a:pt x="2776" y="3004"/>
                    </a:cubicBezTo>
                    <a:cubicBezTo>
                      <a:pt x="3239" y="3004"/>
                      <a:pt x="3712" y="2899"/>
                      <a:pt x="4150" y="2661"/>
                    </a:cubicBezTo>
                    <a:cubicBezTo>
                      <a:pt x="5676" y="1826"/>
                      <a:pt x="6292" y="1210"/>
                      <a:pt x="6947" y="1012"/>
                    </a:cubicBezTo>
                    <a:cubicBezTo>
                      <a:pt x="7359" y="886"/>
                      <a:pt x="7761" y="402"/>
                      <a:pt x="7413" y="1"/>
                    </a:cubicBezTo>
                    <a:close/>
                  </a:path>
                </a:pathLst>
              </a:custGeom>
              <a:solidFill>
                <a:srgbClr val="F28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3" name="Google Shape;1423;p31"/>
              <p:cNvSpPr/>
              <p:nvPr/>
            </p:nvSpPr>
            <p:spPr>
              <a:xfrm>
                <a:off x="4836025" y="4582925"/>
                <a:ext cx="124500" cy="87550"/>
              </a:xfrm>
              <a:custGeom>
                <a:avLst/>
                <a:gdLst/>
                <a:ahLst/>
                <a:cxnLst/>
                <a:rect l="l" t="t" r="r" b="b"/>
                <a:pathLst>
                  <a:path w="4980" h="3502" extrusionOk="0">
                    <a:moveTo>
                      <a:pt x="2355" y="0"/>
                    </a:moveTo>
                    <a:cubicBezTo>
                      <a:pt x="1993" y="0"/>
                      <a:pt x="1597" y="92"/>
                      <a:pt x="1179" y="304"/>
                    </a:cubicBezTo>
                    <a:cubicBezTo>
                      <a:pt x="1179" y="304"/>
                      <a:pt x="0" y="965"/>
                      <a:pt x="395" y="2283"/>
                    </a:cubicBezTo>
                    <a:cubicBezTo>
                      <a:pt x="626" y="3060"/>
                      <a:pt x="1728" y="3502"/>
                      <a:pt x="2740" y="3502"/>
                    </a:cubicBezTo>
                    <a:cubicBezTo>
                      <a:pt x="3447" y="3502"/>
                      <a:pt x="4110" y="3286"/>
                      <a:pt x="4401" y="2818"/>
                    </a:cubicBezTo>
                    <a:cubicBezTo>
                      <a:pt x="4980" y="1883"/>
                      <a:pt x="4003" y="0"/>
                      <a:pt x="2355" y="0"/>
                    </a:cubicBezTo>
                    <a:close/>
                  </a:path>
                </a:pathLst>
              </a:custGeom>
              <a:solidFill>
                <a:srgbClr val="FCC13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1424" name="Google Shape;1424;p3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262476" y="3425575"/>
              <a:ext cx="3392746" cy="19084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_ONLY_1_1">
    <p:bg>
      <p:bgPr>
        <a:solidFill>
          <a:srgbClr val="FFFFFF"/>
        </a:solidFill>
        <a:effectLst/>
      </p:bgPr>
    </p:bg>
    <p:spTree>
      <p:nvGrpSpPr>
        <p:cNvPr id="1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32"/>
          <p:cNvSpPr txBox="1">
            <a:spLocks noGrp="1"/>
          </p:cNvSpPr>
          <p:nvPr>
            <p:ph type="title"/>
          </p:nvPr>
        </p:nvSpPr>
        <p:spPr>
          <a:xfrm>
            <a:off x="914400" y="502480"/>
            <a:ext cx="72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9pPr>
          </a:lstStyle>
          <a:p>
            <a:endParaRPr/>
          </a:p>
        </p:txBody>
      </p:sp>
      <p:sp>
        <p:nvSpPr>
          <p:cNvPr id="1427" name="Google Shape;1427;p32"/>
          <p:cNvSpPr/>
          <p:nvPr/>
        </p:nvSpPr>
        <p:spPr>
          <a:xfrm rot="9432608">
            <a:off x="7960777" y="-398872"/>
            <a:ext cx="938669" cy="1081190"/>
          </a:xfrm>
          <a:custGeom>
            <a:avLst/>
            <a:gdLst/>
            <a:ahLst/>
            <a:cxnLst/>
            <a:rect l="l" t="t" r="r" b="b"/>
            <a:pathLst>
              <a:path w="10602" h="11832" extrusionOk="0">
                <a:moveTo>
                  <a:pt x="5462" y="0"/>
                </a:moveTo>
                <a:cubicBezTo>
                  <a:pt x="2372" y="0"/>
                  <a:pt x="1" y="5907"/>
                  <a:pt x="1789" y="9382"/>
                </a:cubicBezTo>
                <a:cubicBezTo>
                  <a:pt x="2675" y="11106"/>
                  <a:pt x="4341" y="11832"/>
                  <a:pt x="5925" y="11832"/>
                </a:cubicBezTo>
                <a:cubicBezTo>
                  <a:pt x="7628" y="11832"/>
                  <a:pt x="9240" y="10997"/>
                  <a:pt x="9703" y="9654"/>
                </a:cubicBezTo>
                <a:cubicBezTo>
                  <a:pt x="10602" y="7063"/>
                  <a:pt x="9546" y="412"/>
                  <a:pt x="5713" y="14"/>
                </a:cubicBezTo>
                <a:cubicBezTo>
                  <a:pt x="5628" y="3"/>
                  <a:pt x="5547" y="0"/>
                  <a:pt x="546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8" name="Google Shape;1428;p32"/>
          <p:cNvSpPr/>
          <p:nvPr/>
        </p:nvSpPr>
        <p:spPr>
          <a:xfrm rot="9432653">
            <a:off x="7848993" y="-97641"/>
            <a:ext cx="2075495" cy="1081190"/>
          </a:xfrm>
          <a:custGeom>
            <a:avLst/>
            <a:gdLst/>
            <a:ahLst/>
            <a:cxnLst/>
            <a:rect l="l" t="t" r="r" b="b"/>
            <a:pathLst>
              <a:path w="10602" h="11832" extrusionOk="0">
                <a:moveTo>
                  <a:pt x="5462" y="0"/>
                </a:moveTo>
                <a:cubicBezTo>
                  <a:pt x="2372" y="0"/>
                  <a:pt x="1" y="5907"/>
                  <a:pt x="1789" y="9382"/>
                </a:cubicBezTo>
                <a:cubicBezTo>
                  <a:pt x="2675" y="11106"/>
                  <a:pt x="4341" y="11832"/>
                  <a:pt x="5925" y="11832"/>
                </a:cubicBezTo>
                <a:cubicBezTo>
                  <a:pt x="7628" y="11832"/>
                  <a:pt x="9240" y="10997"/>
                  <a:pt x="9703" y="9654"/>
                </a:cubicBezTo>
                <a:cubicBezTo>
                  <a:pt x="10602" y="7063"/>
                  <a:pt x="9546" y="412"/>
                  <a:pt x="5713" y="14"/>
                </a:cubicBezTo>
                <a:cubicBezTo>
                  <a:pt x="5628" y="3"/>
                  <a:pt x="5547" y="0"/>
                  <a:pt x="546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29" name="Google Shape;1429;p32"/>
          <p:cNvGrpSpPr/>
          <p:nvPr/>
        </p:nvGrpSpPr>
        <p:grpSpPr>
          <a:xfrm>
            <a:off x="6529813" y="3757661"/>
            <a:ext cx="3264035" cy="1583051"/>
            <a:chOff x="6529813" y="3757661"/>
            <a:chExt cx="3264035" cy="1583051"/>
          </a:xfrm>
        </p:grpSpPr>
        <p:sp>
          <p:nvSpPr>
            <p:cNvPr id="1430" name="Google Shape;1430;p32"/>
            <p:cNvSpPr/>
            <p:nvPr/>
          </p:nvSpPr>
          <p:spPr>
            <a:xfrm rot="9432676">
              <a:off x="8129941" y="4008591"/>
              <a:ext cx="1513587" cy="1081190"/>
            </a:xfrm>
            <a:custGeom>
              <a:avLst/>
              <a:gdLst/>
              <a:ahLst/>
              <a:cxnLst/>
              <a:rect l="l" t="t" r="r" b="b"/>
              <a:pathLst>
                <a:path w="10602" h="11832" extrusionOk="0">
                  <a:moveTo>
                    <a:pt x="5462" y="0"/>
                  </a:moveTo>
                  <a:cubicBezTo>
                    <a:pt x="2372" y="0"/>
                    <a:pt x="1" y="5907"/>
                    <a:pt x="1789" y="9382"/>
                  </a:cubicBezTo>
                  <a:cubicBezTo>
                    <a:pt x="2675" y="11106"/>
                    <a:pt x="4341" y="11832"/>
                    <a:pt x="5925" y="11832"/>
                  </a:cubicBezTo>
                  <a:cubicBezTo>
                    <a:pt x="7628" y="11832"/>
                    <a:pt x="9240" y="10997"/>
                    <a:pt x="9703" y="9654"/>
                  </a:cubicBezTo>
                  <a:cubicBezTo>
                    <a:pt x="10602" y="7063"/>
                    <a:pt x="9546" y="412"/>
                    <a:pt x="5713" y="14"/>
                  </a:cubicBezTo>
                  <a:cubicBezTo>
                    <a:pt x="5628" y="3"/>
                    <a:pt x="5547" y="0"/>
                    <a:pt x="54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31" name="Google Shape;1431;p32"/>
            <p:cNvGrpSpPr/>
            <p:nvPr/>
          </p:nvGrpSpPr>
          <p:grpSpPr>
            <a:xfrm>
              <a:off x="6529813" y="4336457"/>
              <a:ext cx="2878771" cy="827500"/>
              <a:chOff x="3098100" y="3849750"/>
              <a:chExt cx="940775" cy="270425"/>
            </a:xfrm>
          </p:grpSpPr>
          <p:sp>
            <p:nvSpPr>
              <p:cNvPr id="1432" name="Google Shape;1432;p32"/>
              <p:cNvSpPr/>
              <p:nvPr/>
            </p:nvSpPr>
            <p:spPr>
              <a:xfrm>
                <a:off x="3098100" y="3849750"/>
                <a:ext cx="940775" cy="270425"/>
              </a:xfrm>
              <a:custGeom>
                <a:avLst/>
                <a:gdLst/>
                <a:ahLst/>
                <a:cxnLst/>
                <a:rect l="l" t="t" r="r" b="b"/>
                <a:pathLst>
                  <a:path w="37631" h="10817" extrusionOk="0">
                    <a:moveTo>
                      <a:pt x="7277" y="4167"/>
                    </a:moveTo>
                    <a:cubicBezTo>
                      <a:pt x="5403" y="4167"/>
                      <a:pt x="3533" y="4862"/>
                      <a:pt x="2187" y="6115"/>
                    </a:cubicBezTo>
                    <a:cubicBezTo>
                      <a:pt x="876" y="7338"/>
                      <a:pt x="99" y="9059"/>
                      <a:pt x="0" y="10817"/>
                    </a:cubicBezTo>
                    <a:lnTo>
                      <a:pt x="8269" y="10817"/>
                    </a:lnTo>
                    <a:cubicBezTo>
                      <a:pt x="8783" y="8742"/>
                      <a:pt x="9811" y="6796"/>
                      <a:pt x="11222" y="5189"/>
                    </a:cubicBezTo>
                    <a:cubicBezTo>
                      <a:pt x="10476" y="4848"/>
                      <a:pt x="9716" y="4535"/>
                      <a:pt x="8912" y="4351"/>
                    </a:cubicBezTo>
                    <a:cubicBezTo>
                      <a:pt x="8377" y="4228"/>
                      <a:pt x="7825" y="4167"/>
                      <a:pt x="7277" y="4167"/>
                    </a:cubicBezTo>
                    <a:close/>
                    <a:moveTo>
                      <a:pt x="32561" y="0"/>
                    </a:moveTo>
                    <a:cubicBezTo>
                      <a:pt x="31471" y="0"/>
                      <a:pt x="30337" y="351"/>
                      <a:pt x="29342" y="815"/>
                    </a:cubicBezTo>
                    <a:cubicBezTo>
                      <a:pt x="27159" y="1829"/>
                      <a:pt x="25264" y="3326"/>
                      <a:pt x="23220" y="4582"/>
                    </a:cubicBezTo>
                    <a:cubicBezTo>
                      <a:pt x="23813" y="5383"/>
                      <a:pt x="24433" y="6146"/>
                      <a:pt x="25285" y="6633"/>
                    </a:cubicBezTo>
                    <a:cubicBezTo>
                      <a:pt x="26818" y="7508"/>
                      <a:pt x="28705" y="7271"/>
                      <a:pt x="30470" y="7345"/>
                    </a:cubicBezTo>
                    <a:cubicBezTo>
                      <a:pt x="32231" y="7420"/>
                      <a:pt x="34275" y="8101"/>
                      <a:pt x="34766" y="9798"/>
                    </a:cubicBezTo>
                    <a:cubicBezTo>
                      <a:pt x="34861" y="10128"/>
                      <a:pt x="34885" y="10472"/>
                      <a:pt x="34888" y="10817"/>
                    </a:cubicBezTo>
                    <a:lnTo>
                      <a:pt x="37481" y="10817"/>
                    </a:lnTo>
                    <a:cubicBezTo>
                      <a:pt x="37631" y="8285"/>
                      <a:pt x="37559" y="5747"/>
                      <a:pt x="36690" y="3373"/>
                    </a:cubicBezTo>
                    <a:cubicBezTo>
                      <a:pt x="36272" y="2228"/>
                      <a:pt x="35613" y="1087"/>
                      <a:pt x="34524" y="477"/>
                    </a:cubicBezTo>
                    <a:cubicBezTo>
                      <a:pt x="33917" y="140"/>
                      <a:pt x="33250" y="0"/>
                      <a:pt x="32561" y="0"/>
                    </a:cubicBezTo>
                    <a:close/>
                  </a:path>
                </a:pathLst>
              </a:custGeom>
              <a:solidFill>
                <a:srgbClr val="FFF2CC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3" name="Google Shape;1433;p32"/>
              <p:cNvSpPr/>
              <p:nvPr/>
            </p:nvSpPr>
            <p:spPr>
              <a:xfrm>
                <a:off x="3304800" y="3964300"/>
                <a:ext cx="665525" cy="155875"/>
              </a:xfrm>
              <a:custGeom>
                <a:avLst/>
                <a:gdLst/>
                <a:ahLst/>
                <a:cxnLst/>
                <a:rect l="l" t="t" r="r" b="b"/>
                <a:pathLst>
                  <a:path w="26621" h="6235" extrusionOk="0">
                    <a:moveTo>
                      <a:pt x="14952" y="0"/>
                    </a:moveTo>
                    <a:cubicBezTo>
                      <a:pt x="14762" y="120"/>
                      <a:pt x="14570" y="232"/>
                      <a:pt x="14380" y="344"/>
                    </a:cubicBezTo>
                    <a:cubicBezTo>
                      <a:pt x="12537" y="1421"/>
                      <a:pt x="10425" y="2266"/>
                      <a:pt x="8299" y="2266"/>
                    </a:cubicBezTo>
                    <a:cubicBezTo>
                      <a:pt x="7812" y="2266"/>
                      <a:pt x="7321" y="2222"/>
                      <a:pt x="6834" y="2126"/>
                    </a:cubicBezTo>
                    <a:cubicBezTo>
                      <a:pt x="5465" y="1854"/>
                      <a:pt x="4224" y="1186"/>
                      <a:pt x="2954" y="607"/>
                    </a:cubicBezTo>
                    <a:cubicBezTo>
                      <a:pt x="1543" y="2214"/>
                      <a:pt x="515" y="4160"/>
                      <a:pt x="1" y="6235"/>
                    </a:cubicBezTo>
                    <a:lnTo>
                      <a:pt x="26620" y="6235"/>
                    </a:lnTo>
                    <a:cubicBezTo>
                      <a:pt x="26617" y="5890"/>
                      <a:pt x="26593" y="5546"/>
                      <a:pt x="26498" y="5216"/>
                    </a:cubicBezTo>
                    <a:cubicBezTo>
                      <a:pt x="26007" y="3519"/>
                      <a:pt x="23963" y="2838"/>
                      <a:pt x="22202" y="2763"/>
                    </a:cubicBezTo>
                    <a:cubicBezTo>
                      <a:pt x="20437" y="2689"/>
                      <a:pt x="18550" y="2926"/>
                      <a:pt x="17017" y="2051"/>
                    </a:cubicBezTo>
                    <a:cubicBezTo>
                      <a:pt x="16165" y="1564"/>
                      <a:pt x="15545" y="801"/>
                      <a:pt x="14952" y="0"/>
                    </a:cubicBezTo>
                    <a:close/>
                  </a:path>
                </a:pathLst>
              </a:custGeom>
              <a:solidFill>
                <a:srgbClr val="FFF2CC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434" name="Google Shape;1434;p32"/>
          <p:cNvGrpSpPr/>
          <p:nvPr/>
        </p:nvGrpSpPr>
        <p:grpSpPr>
          <a:xfrm>
            <a:off x="-1028710" y="3879719"/>
            <a:ext cx="2293560" cy="1480066"/>
            <a:chOff x="-1028710" y="3879719"/>
            <a:chExt cx="2293560" cy="1480066"/>
          </a:xfrm>
        </p:grpSpPr>
        <p:sp>
          <p:nvSpPr>
            <p:cNvPr id="1435" name="Google Shape;1435;p32"/>
            <p:cNvSpPr/>
            <p:nvPr/>
          </p:nvSpPr>
          <p:spPr>
            <a:xfrm rot="9432704">
              <a:off x="-384173" y="4028063"/>
              <a:ext cx="1004493" cy="1183378"/>
            </a:xfrm>
            <a:custGeom>
              <a:avLst/>
              <a:gdLst/>
              <a:ahLst/>
              <a:cxnLst/>
              <a:rect l="l" t="t" r="r" b="b"/>
              <a:pathLst>
                <a:path w="10602" h="11832" extrusionOk="0">
                  <a:moveTo>
                    <a:pt x="5462" y="0"/>
                  </a:moveTo>
                  <a:cubicBezTo>
                    <a:pt x="2372" y="0"/>
                    <a:pt x="1" y="5907"/>
                    <a:pt x="1789" y="9382"/>
                  </a:cubicBezTo>
                  <a:cubicBezTo>
                    <a:pt x="2675" y="11106"/>
                    <a:pt x="4341" y="11832"/>
                    <a:pt x="5925" y="11832"/>
                  </a:cubicBezTo>
                  <a:cubicBezTo>
                    <a:pt x="7628" y="11832"/>
                    <a:pt x="9240" y="10997"/>
                    <a:pt x="9703" y="9654"/>
                  </a:cubicBezTo>
                  <a:cubicBezTo>
                    <a:pt x="10602" y="7063"/>
                    <a:pt x="9546" y="412"/>
                    <a:pt x="5713" y="14"/>
                  </a:cubicBezTo>
                  <a:cubicBezTo>
                    <a:pt x="5628" y="3"/>
                    <a:pt x="5547" y="0"/>
                    <a:pt x="54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36;p32"/>
            <p:cNvSpPr/>
            <p:nvPr/>
          </p:nvSpPr>
          <p:spPr>
            <a:xfrm flipH="1">
              <a:off x="-1028710" y="4433100"/>
              <a:ext cx="2293560" cy="786605"/>
            </a:xfrm>
            <a:custGeom>
              <a:avLst/>
              <a:gdLst/>
              <a:ahLst/>
              <a:cxnLst/>
              <a:rect l="l" t="t" r="r" b="b"/>
              <a:pathLst>
                <a:path w="21688" h="6095" extrusionOk="0">
                  <a:moveTo>
                    <a:pt x="6915" y="1"/>
                  </a:moveTo>
                  <a:cubicBezTo>
                    <a:pt x="5690" y="1"/>
                    <a:pt x="4466" y="306"/>
                    <a:pt x="3406" y="923"/>
                  </a:cubicBezTo>
                  <a:cubicBezTo>
                    <a:pt x="1557" y="2000"/>
                    <a:pt x="287" y="3982"/>
                    <a:pt x="0" y="6094"/>
                  </a:cubicBezTo>
                  <a:lnTo>
                    <a:pt x="21687" y="6094"/>
                  </a:lnTo>
                  <a:cubicBezTo>
                    <a:pt x="21561" y="5767"/>
                    <a:pt x="21367" y="5468"/>
                    <a:pt x="21112" y="5236"/>
                  </a:cubicBezTo>
                  <a:cubicBezTo>
                    <a:pt x="20315" y="4524"/>
                    <a:pt x="19180" y="4357"/>
                    <a:pt x="18114" y="4330"/>
                  </a:cubicBezTo>
                  <a:cubicBezTo>
                    <a:pt x="17047" y="4303"/>
                    <a:pt x="15954" y="4385"/>
                    <a:pt x="14939" y="4058"/>
                  </a:cubicBezTo>
                  <a:cubicBezTo>
                    <a:pt x="13300" y="3526"/>
                    <a:pt x="12179" y="2044"/>
                    <a:pt x="10735" y="1103"/>
                  </a:cubicBezTo>
                  <a:cubicBezTo>
                    <a:pt x="9607" y="370"/>
                    <a:pt x="8261" y="1"/>
                    <a:pt x="69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37" name="Google Shape;1437;p32"/>
          <p:cNvSpPr txBox="1">
            <a:spLocks noGrp="1"/>
          </p:cNvSpPr>
          <p:nvPr>
            <p:ph type="title" idx="2" hasCustomPrompt="1"/>
          </p:nvPr>
        </p:nvSpPr>
        <p:spPr>
          <a:xfrm>
            <a:off x="2700408" y="1638393"/>
            <a:ext cx="18807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 b="1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 b="1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 b="1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 b="1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 b="1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 b="1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 b="1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 b="1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38" name="Google Shape;1438;p32"/>
          <p:cNvSpPr txBox="1">
            <a:spLocks noGrp="1"/>
          </p:cNvSpPr>
          <p:nvPr>
            <p:ph type="title" idx="3" hasCustomPrompt="1"/>
          </p:nvPr>
        </p:nvSpPr>
        <p:spPr>
          <a:xfrm>
            <a:off x="922135" y="1638393"/>
            <a:ext cx="17769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 b="1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 b="1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 b="1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 b="1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 b="1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 b="1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 b="1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 b="1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39" name="Google Shape;1439;p32"/>
          <p:cNvSpPr txBox="1">
            <a:spLocks noGrp="1"/>
          </p:cNvSpPr>
          <p:nvPr>
            <p:ph type="title" idx="4" hasCustomPrompt="1"/>
          </p:nvPr>
        </p:nvSpPr>
        <p:spPr>
          <a:xfrm>
            <a:off x="6441309" y="1638394"/>
            <a:ext cx="17991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 b="1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 b="1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 b="1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 b="1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 b="1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 b="1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 b="1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 b="1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40" name="Google Shape;1440;p32"/>
          <p:cNvSpPr txBox="1">
            <a:spLocks noGrp="1"/>
          </p:cNvSpPr>
          <p:nvPr>
            <p:ph type="title" idx="5" hasCustomPrompt="1"/>
          </p:nvPr>
        </p:nvSpPr>
        <p:spPr>
          <a:xfrm>
            <a:off x="4575208" y="1638393"/>
            <a:ext cx="18423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 b="1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 b="1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 b="1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 b="1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 b="1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 b="1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 b="1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 b="1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41" name="Google Shape;1441;p32"/>
          <p:cNvSpPr txBox="1">
            <a:spLocks noGrp="1"/>
          </p:cNvSpPr>
          <p:nvPr>
            <p:ph type="subTitle" idx="1"/>
          </p:nvPr>
        </p:nvSpPr>
        <p:spPr>
          <a:xfrm>
            <a:off x="896185" y="2536509"/>
            <a:ext cx="18288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1442" name="Google Shape;1442;p32"/>
          <p:cNvSpPr txBox="1">
            <a:spLocks noGrp="1"/>
          </p:cNvSpPr>
          <p:nvPr>
            <p:ph type="subTitle" idx="6"/>
          </p:nvPr>
        </p:nvSpPr>
        <p:spPr>
          <a:xfrm>
            <a:off x="2726358" y="2536509"/>
            <a:ext cx="18288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1443" name="Google Shape;1443;p32"/>
          <p:cNvSpPr txBox="1">
            <a:spLocks noGrp="1"/>
          </p:cNvSpPr>
          <p:nvPr>
            <p:ph type="subTitle" idx="7"/>
          </p:nvPr>
        </p:nvSpPr>
        <p:spPr>
          <a:xfrm>
            <a:off x="4581958" y="2536509"/>
            <a:ext cx="18288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1444" name="Google Shape;1444;p32"/>
          <p:cNvSpPr txBox="1">
            <a:spLocks noGrp="1"/>
          </p:cNvSpPr>
          <p:nvPr>
            <p:ph type="subTitle" idx="8"/>
          </p:nvPr>
        </p:nvSpPr>
        <p:spPr>
          <a:xfrm>
            <a:off x="6426459" y="2536509"/>
            <a:ext cx="18288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1445" name="Google Shape;1445;p32"/>
          <p:cNvSpPr txBox="1">
            <a:spLocks noGrp="1"/>
          </p:cNvSpPr>
          <p:nvPr>
            <p:ph type="subTitle" idx="9"/>
          </p:nvPr>
        </p:nvSpPr>
        <p:spPr>
          <a:xfrm>
            <a:off x="941935" y="2910668"/>
            <a:ext cx="1737300" cy="109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446" name="Google Shape;1446;p32"/>
          <p:cNvSpPr txBox="1">
            <a:spLocks noGrp="1"/>
          </p:cNvSpPr>
          <p:nvPr>
            <p:ph type="subTitle" idx="13"/>
          </p:nvPr>
        </p:nvSpPr>
        <p:spPr>
          <a:xfrm>
            <a:off x="2772108" y="2921193"/>
            <a:ext cx="1737300" cy="109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447" name="Google Shape;1447;p32"/>
          <p:cNvSpPr txBox="1">
            <a:spLocks noGrp="1"/>
          </p:cNvSpPr>
          <p:nvPr>
            <p:ph type="subTitle" idx="14"/>
          </p:nvPr>
        </p:nvSpPr>
        <p:spPr>
          <a:xfrm>
            <a:off x="4627708" y="2921193"/>
            <a:ext cx="1737300" cy="109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448" name="Google Shape;1448;p32"/>
          <p:cNvSpPr txBox="1">
            <a:spLocks noGrp="1"/>
          </p:cNvSpPr>
          <p:nvPr>
            <p:ph type="subTitle" idx="15"/>
          </p:nvPr>
        </p:nvSpPr>
        <p:spPr>
          <a:xfrm>
            <a:off x="6472209" y="2921193"/>
            <a:ext cx="1737300" cy="109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pic>
        <p:nvPicPr>
          <p:cNvPr id="1449" name="Google Shape;1449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421050" y="-317876"/>
            <a:ext cx="1964802" cy="1508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2">
  <p:cSld name="ONE_COLUMN_TEXT_2_2">
    <p:spTree>
      <p:nvGrpSpPr>
        <p:cNvPr id="1" name="Shape 1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1" name="Google Shape;1451;p33"/>
          <p:cNvSpPr txBox="1">
            <a:spLocks noGrp="1"/>
          </p:cNvSpPr>
          <p:nvPr>
            <p:ph type="title"/>
          </p:nvPr>
        </p:nvSpPr>
        <p:spPr>
          <a:xfrm>
            <a:off x="4579962" y="1665460"/>
            <a:ext cx="3657600" cy="91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452" name="Google Shape;1452;p33"/>
          <p:cNvSpPr txBox="1">
            <a:spLocks noGrp="1"/>
          </p:cNvSpPr>
          <p:nvPr>
            <p:ph type="subTitle" idx="1"/>
          </p:nvPr>
        </p:nvSpPr>
        <p:spPr>
          <a:xfrm>
            <a:off x="4572000" y="2587749"/>
            <a:ext cx="3657600" cy="18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453" name="Google Shape;1453;p33"/>
          <p:cNvGrpSpPr/>
          <p:nvPr/>
        </p:nvGrpSpPr>
        <p:grpSpPr>
          <a:xfrm>
            <a:off x="6912145" y="4433249"/>
            <a:ext cx="4477807" cy="839588"/>
            <a:chOff x="3098100" y="3849750"/>
            <a:chExt cx="940775" cy="270425"/>
          </a:xfrm>
        </p:grpSpPr>
        <p:sp>
          <p:nvSpPr>
            <p:cNvPr id="1454" name="Google Shape;1454;p33"/>
            <p:cNvSpPr/>
            <p:nvPr/>
          </p:nvSpPr>
          <p:spPr>
            <a:xfrm>
              <a:off x="3304800" y="3882975"/>
              <a:ext cx="665525" cy="237200"/>
            </a:xfrm>
            <a:custGeom>
              <a:avLst/>
              <a:gdLst/>
              <a:ahLst/>
              <a:cxnLst/>
              <a:rect l="l" t="t" r="r" b="b"/>
              <a:pathLst>
                <a:path w="26621" h="9488" extrusionOk="0">
                  <a:moveTo>
                    <a:pt x="10146" y="1"/>
                  </a:moveTo>
                  <a:cubicBezTo>
                    <a:pt x="8817" y="1"/>
                    <a:pt x="7433" y="475"/>
                    <a:pt x="6262" y="1145"/>
                  </a:cubicBezTo>
                  <a:cubicBezTo>
                    <a:pt x="3158" y="2920"/>
                    <a:pt x="859" y="6023"/>
                    <a:pt x="1" y="9488"/>
                  </a:cubicBezTo>
                  <a:lnTo>
                    <a:pt x="26620" y="9488"/>
                  </a:lnTo>
                  <a:cubicBezTo>
                    <a:pt x="26617" y="9143"/>
                    <a:pt x="26593" y="8799"/>
                    <a:pt x="26498" y="8469"/>
                  </a:cubicBezTo>
                  <a:cubicBezTo>
                    <a:pt x="26007" y="6772"/>
                    <a:pt x="23963" y="6091"/>
                    <a:pt x="22202" y="6016"/>
                  </a:cubicBezTo>
                  <a:cubicBezTo>
                    <a:pt x="20437" y="5942"/>
                    <a:pt x="18550" y="6179"/>
                    <a:pt x="17017" y="5304"/>
                  </a:cubicBezTo>
                  <a:cubicBezTo>
                    <a:pt x="15112" y="4217"/>
                    <a:pt x="14363" y="1734"/>
                    <a:pt x="12482" y="610"/>
                  </a:cubicBezTo>
                  <a:cubicBezTo>
                    <a:pt x="11767" y="182"/>
                    <a:pt x="10967" y="1"/>
                    <a:pt x="10146" y="1"/>
                  </a:cubicBezTo>
                  <a:close/>
                </a:path>
              </a:pathLst>
            </a:custGeom>
            <a:solidFill>
              <a:srgbClr val="FCC0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33"/>
            <p:cNvSpPr/>
            <p:nvPr/>
          </p:nvSpPr>
          <p:spPr>
            <a:xfrm>
              <a:off x="3098100" y="3849750"/>
              <a:ext cx="940775" cy="270425"/>
            </a:xfrm>
            <a:custGeom>
              <a:avLst/>
              <a:gdLst/>
              <a:ahLst/>
              <a:cxnLst/>
              <a:rect l="l" t="t" r="r" b="b"/>
              <a:pathLst>
                <a:path w="37631" h="10817" extrusionOk="0">
                  <a:moveTo>
                    <a:pt x="7277" y="4167"/>
                  </a:moveTo>
                  <a:cubicBezTo>
                    <a:pt x="5403" y="4167"/>
                    <a:pt x="3533" y="4862"/>
                    <a:pt x="2187" y="6115"/>
                  </a:cubicBezTo>
                  <a:cubicBezTo>
                    <a:pt x="876" y="7338"/>
                    <a:pt x="99" y="9059"/>
                    <a:pt x="0" y="10817"/>
                  </a:cubicBezTo>
                  <a:lnTo>
                    <a:pt x="8269" y="10817"/>
                  </a:lnTo>
                  <a:cubicBezTo>
                    <a:pt x="8783" y="8742"/>
                    <a:pt x="9811" y="6796"/>
                    <a:pt x="11222" y="5189"/>
                  </a:cubicBezTo>
                  <a:cubicBezTo>
                    <a:pt x="10476" y="4848"/>
                    <a:pt x="9716" y="4535"/>
                    <a:pt x="8912" y="4351"/>
                  </a:cubicBezTo>
                  <a:cubicBezTo>
                    <a:pt x="8377" y="4228"/>
                    <a:pt x="7825" y="4167"/>
                    <a:pt x="7277" y="4167"/>
                  </a:cubicBezTo>
                  <a:close/>
                  <a:moveTo>
                    <a:pt x="32561" y="0"/>
                  </a:moveTo>
                  <a:cubicBezTo>
                    <a:pt x="31471" y="0"/>
                    <a:pt x="30337" y="351"/>
                    <a:pt x="29342" y="815"/>
                  </a:cubicBezTo>
                  <a:cubicBezTo>
                    <a:pt x="27159" y="1829"/>
                    <a:pt x="25264" y="3326"/>
                    <a:pt x="23220" y="4582"/>
                  </a:cubicBezTo>
                  <a:cubicBezTo>
                    <a:pt x="23813" y="5383"/>
                    <a:pt x="24433" y="6146"/>
                    <a:pt x="25285" y="6633"/>
                  </a:cubicBezTo>
                  <a:cubicBezTo>
                    <a:pt x="26818" y="7508"/>
                    <a:pt x="28705" y="7271"/>
                    <a:pt x="30470" y="7345"/>
                  </a:cubicBezTo>
                  <a:cubicBezTo>
                    <a:pt x="32231" y="7420"/>
                    <a:pt x="34275" y="8101"/>
                    <a:pt x="34766" y="9798"/>
                  </a:cubicBezTo>
                  <a:cubicBezTo>
                    <a:pt x="34861" y="10128"/>
                    <a:pt x="34885" y="10472"/>
                    <a:pt x="34888" y="10817"/>
                  </a:cubicBezTo>
                  <a:lnTo>
                    <a:pt x="37481" y="10817"/>
                  </a:lnTo>
                  <a:cubicBezTo>
                    <a:pt x="37631" y="8285"/>
                    <a:pt x="37559" y="5747"/>
                    <a:pt x="36690" y="3373"/>
                  </a:cubicBezTo>
                  <a:cubicBezTo>
                    <a:pt x="36272" y="2228"/>
                    <a:pt x="35613" y="1087"/>
                    <a:pt x="34524" y="477"/>
                  </a:cubicBezTo>
                  <a:cubicBezTo>
                    <a:pt x="33917" y="140"/>
                    <a:pt x="33250" y="0"/>
                    <a:pt x="32561" y="0"/>
                  </a:cubicBezTo>
                  <a:close/>
                </a:path>
              </a:pathLst>
            </a:custGeom>
            <a:solidFill>
              <a:srgbClr val="FFF2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33"/>
            <p:cNvSpPr/>
            <p:nvPr/>
          </p:nvSpPr>
          <p:spPr>
            <a:xfrm>
              <a:off x="3304800" y="3964300"/>
              <a:ext cx="665525" cy="155875"/>
            </a:xfrm>
            <a:custGeom>
              <a:avLst/>
              <a:gdLst/>
              <a:ahLst/>
              <a:cxnLst/>
              <a:rect l="l" t="t" r="r" b="b"/>
              <a:pathLst>
                <a:path w="26621" h="6235" extrusionOk="0">
                  <a:moveTo>
                    <a:pt x="14952" y="0"/>
                  </a:moveTo>
                  <a:cubicBezTo>
                    <a:pt x="14762" y="120"/>
                    <a:pt x="14570" y="232"/>
                    <a:pt x="14380" y="344"/>
                  </a:cubicBezTo>
                  <a:cubicBezTo>
                    <a:pt x="12537" y="1421"/>
                    <a:pt x="10425" y="2266"/>
                    <a:pt x="8299" y="2266"/>
                  </a:cubicBezTo>
                  <a:cubicBezTo>
                    <a:pt x="7812" y="2266"/>
                    <a:pt x="7321" y="2222"/>
                    <a:pt x="6834" y="2126"/>
                  </a:cubicBezTo>
                  <a:cubicBezTo>
                    <a:pt x="5465" y="1854"/>
                    <a:pt x="4224" y="1186"/>
                    <a:pt x="2954" y="607"/>
                  </a:cubicBezTo>
                  <a:cubicBezTo>
                    <a:pt x="1543" y="2214"/>
                    <a:pt x="515" y="4160"/>
                    <a:pt x="1" y="6235"/>
                  </a:cubicBezTo>
                  <a:lnTo>
                    <a:pt x="26620" y="6235"/>
                  </a:lnTo>
                  <a:cubicBezTo>
                    <a:pt x="26617" y="5890"/>
                    <a:pt x="26593" y="5546"/>
                    <a:pt x="26498" y="5216"/>
                  </a:cubicBezTo>
                  <a:cubicBezTo>
                    <a:pt x="26007" y="3519"/>
                    <a:pt x="23963" y="2838"/>
                    <a:pt x="22202" y="2763"/>
                  </a:cubicBezTo>
                  <a:cubicBezTo>
                    <a:pt x="20437" y="2689"/>
                    <a:pt x="18550" y="2926"/>
                    <a:pt x="17017" y="2051"/>
                  </a:cubicBezTo>
                  <a:cubicBezTo>
                    <a:pt x="16165" y="1564"/>
                    <a:pt x="15545" y="801"/>
                    <a:pt x="14952" y="0"/>
                  </a:cubicBezTo>
                  <a:close/>
                </a:path>
              </a:pathLst>
            </a:custGeom>
            <a:solidFill>
              <a:srgbClr val="FECD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57" name="Google Shape;1457;p33"/>
          <p:cNvGrpSpPr/>
          <p:nvPr/>
        </p:nvGrpSpPr>
        <p:grpSpPr>
          <a:xfrm>
            <a:off x="-731964" y="-152400"/>
            <a:ext cx="4770834" cy="5600699"/>
            <a:chOff x="-731964" y="-152400"/>
            <a:chExt cx="4770834" cy="5600699"/>
          </a:xfrm>
        </p:grpSpPr>
        <p:sp>
          <p:nvSpPr>
            <p:cNvPr id="1458" name="Google Shape;1458;p33"/>
            <p:cNvSpPr/>
            <p:nvPr/>
          </p:nvSpPr>
          <p:spPr>
            <a:xfrm rot="10800000">
              <a:off x="-731964" y="4332446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38" y="39"/>
                  </a:moveTo>
                  <a:lnTo>
                    <a:pt x="38" y="39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33"/>
            <p:cNvSpPr/>
            <p:nvPr/>
          </p:nvSpPr>
          <p:spPr>
            <a:xfrm rot="10800000">
              <a:off x="-729152" y="4335697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37" y="38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60" name="Google Shape;1460;p33"/>
            <p:cNvGrpSpPr/>
            <p:nvPr/>
          </p:nvGrpSpPr>
          <p:grpSpPr>
            <a:xfrm flipH="1">
              <a:off x="-597316" y="-49993"/>
              <a:ext cx="4636186" cy="5256773"/>
              <a:chOff x="3268325" y="3013975"/>
              <a:chExt cx="1443800" cy="1106200"/>
            </a:xfrm>
          </p:grpSpPr>
          <p:sp>
            <p:nvSpPr>
              <p:cNvPr id="1461" name="Google Shape;1461;p33"/>
              <p:cNvSpPr/>
              <p:nvPr/>
            </p:nvSpPr>
            <p:spPr>
              <a:xfrm>
                <a:off x="3268325" y="3013975"/>
                <a:ext cx="274950" cy="149575"/>
              </a:xfrm>
              <a:custGeom>
                <a:avLst/>
                <a:gdLst/>
                <a:ahLst/>
                <a:cxnLst/>
                <a:rect l="l" t="t" r="r" b="b"/>
                <a:pathLst>
                  <a:path w="10998" h="5983" extrusionOk="0">
                    <a:moveTo>
                      <a:pt x="1" y="1"/>
                    </a:moveTo>
                    <a:cubicBezTo>
                      <a:pt x="1367" y="1752"/>
                      <a:pt x="2900" y="3353"/>
                      <a:pt x="4795" y="4495"/>
                    </a:cubicBezTo>
                    <a:cubicBezTo>
                      <a:pt x="6348" y="5429"/>
                      <a:pt x="8202" y="5983"/>
                      <a:pt x="10007" y="5983"/>
                    </a:cubicBezTo>
                    <a:cubicBezTo>
                      <a:pt x="10340" y="5983"/>
                      <a:pt x="10671" y="5964"/>
                      <a:pt x="10998" y="5925"/>
                    </a:cubicBezTo>
                    <a:cubicBezTo>
                      <a:pt x="10617" y="3974"/>
                      <a:pt x="10586" y="1960"/>
                      <a:pt x="10947" y="1"/>
                    </a:cubicBezTo>
                    <a:close/>
                  </a:path>
                </a:pathLst>
              </a:custGeom>
              <a:solidFill>
                <a:srgbClr val="FCC01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2" name="Google Shape;1462;p33"/>
              <p:cNvSpPr/>
              <p:nvPr/>
            </p:nvSpPr>
            <p:spPr>
              <a:xfrm>
                <a:off x="3543250" y="3013975"/>
                <a:ext cx="893200" cy="1018300"/>
              </a:xfrm>
              <a:custGeom>
                <a:avLst/>
                <a:gdLst/>
                <a:ahLst/>
                <a:cxnLst/>
                <a:rect l="l" t="t" r="r" b="b"/>
                <a:pathLst>
                  <a:path w="35728" h="40732" extrusionOk="0">
                    <a:moveTo>
                      <a:pt x="18820" y="1"/>
                    </a:moveTo>
                    <a:cubicBezTo>
                      <a:pt x="19109" y="1207"/>
                      <a:pt x="19249" y="2430"/>
                      <a:pt x="19000" y="3636"/>
                    </a:cubicBezTo>
                    <a:cubicBezTo>
                      <a:pt x="18629" y="5447"/>
                      <a:pt x="17036" y="7130"/>
                      <a:pt x="15257" y="7130"/>
                    </a:cubicBezTo>
                    <a:cubicBezTo>
                      <a:pt x="15061" y="7130"/>
                      <a:pt x="14863" y="7110"/>
                      <a:pt x="14664" y="7067"/>
                    </a:cubicBezTo>
                    <a:cubicBezTo>
                      <a:pt x="13233" y="6760"/>
                      <a:pt x="12265" y="5466"/>
                      <a:pt x="11373" y="4304"/>
                    </a:cubicBezTo>
                    <a:cubicBezTo>
                      <a:pt x="10483" y="3139"/>
                      <a:pt x="9353" y="1922"/>
                      <a:pt x="7887" y="1886"/>
                    </a:cubicBezTo>
                    <a:cubicBezTo>
                      <a:pt x="7863" y="1885"/>
                      <a:pt x="7839" y="1885"/>
                      <a:pt x="7814" y="1885"/>
                    </a:cubicBezTo>
                    <a:cubicBezTo>
                      <a:pt x="5997" y="1885"/>
                      <a:pt x="4737" y="3650"/>
                      <a:pt x="3248" y="4713"/>
                    </a:cubicBezTo>
                    <a:cubicBezTo>
                      <a:pt x="2280" y="5405"/>
                      <a:pt x="1163" y="5790"/>
                      <a:pt x="1" y="5925"/>
                    </a:cubicBezTo>
                    <a:cubicBezTo>
                      <a:pt x="944" y="10790"/>
                      <a:pt x="4021" y="15270"/>
                      <a:pt x="8412" y="17604"/>
                    </a:cubicBezTo>
                    <a:cubicBezTo>
                      <a:pt x="10555" y="18738"/>
                      <a:pt x="12922" y="19389"/>
                      <a:pt x="15103" y="20449"/>
                    </a:cubicBezTo>
                    <a:cubicBezTo>
                      <a:pt x="17287" y="21508"/>
                      <a:pt x="19372" y="23106"/>
                      <a:pt x="20192" y="25384"/>
                    </a:cubicBezTo>
                    <a:cubicBezTo>
                      <a:pt x="21279" y="28400"/>
                      <a:pt x="19923" y="31871"/>
                      <a:pt x="20959" y="34903"/>
                    </a:cubicBezTo>
                    <a:cubicBezTo>
                      <a:pt x="21790" y="37345"/>
                      <a:pt x="24038" y="39046"/>
                      <a:pt x="26392" y="40098"/>
                    </a:cubicBezTo>
                    <a:cubicBezTo>
                      <a:pt x="26928" y="40337"/>
                      <a:pt x="27476" y="40548"/>
                      <a:pt x="28032" y="40732"/>
                    </a:cubicBezTo>
                    <a:cubicBezTo>
                      <a:pt x="29081" y="39274"/>
                      <a:pt x="30382" y="38007"/>
                      <a:pt x="31598" y="36678"/>
                    </a:cubicBezTo>
                    <a:cubicBezTo>
                      <a:pt x="32974" y="35172"/>
                      <a:pt x="34273" y="33520"/>
                      <a:pt x="34875" y="31575"/>
                    </a:cubicBezTo>
                    <a:cubicBezTo>
                      <a:pt x="35727" y="28822"/>
                      <a:pt x="35073" y="25810"/>
                      <a:pt x="33942" y="23160"/>
                    </a:cubicBezTo>
                    <a:cubicBezTo>
                      <a:pt x="32811" y="20510"/>
                      <a:pt x="31213" y="18081"/>
                      <a:pt x="30062" y="15441"/>
                    </a:cubicBezTo>
                    <a:cubicBezTo>
                      <a:pt x="28907" y="12797"/>
                      <a:pt x="28208" y="9806"/>
                      <a:pt x="28996" y="7032"/>
                    </a:cubicBezTo>
                    <a:cubicBezTo>
                      <a:pt x="29905" y="3827"/>
                      <a:pt x="32617" y="1518"/>
                      <a:pt x="35645" y="1"/>
                    </a:cubicBezTo>
                    <a:close/>
                  </a:path>
                </a:pathLst>
              </a:custGeom>
              <a:solidFill>
                <a:srgbClr val="FCC01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3" name="Google Shape;1463;p33"/>
              <p:cNvSpPr/>
              <p:nvPr/>
            </p:nvSpPr>
            <p:spPr>
              <a:xfrm>
                <a:off x="3532950" y="3013975"/>
                <a:ext cx="491525" cy="178275"/>
              </a:xfrm>
              <a:custGeom>
                <a:avLst/>
                <a:gdLst/>
                <a:ahLst/>
                <a:cxnLst/>
                <a:rect l="l" t="t" r="r" b="b"/>
                <a:pathLst>
                  <a:path w="19661" h="7131" extrusionOk="0">
                    <a:moveTo>
                      <a:pt x="362" y="1"/>
                    </a:moveTo>
                    <a:cubicBezTo>
                      <a:pt x="1" y="1960"/>
                      <a:pt x="32" y="3974"/>
                      <a:pt x="413" y="5925"/>
                    </a:cubicBezTo>
                    <a:cubicBezTo>
                      <a:pt x="1575" y="5790"/>
                      <a:pt x="2692" y="5405"/>
                      <a:pt x="3660" y="4713"/>
                    </a:cubicBezTo>
                    <a:cubicBezTo>
                      <a:pt x="5149" y="3650"/>
                      <a:pt x="6409" y="1885"/>
                      <a:pt x="8226" y="1885"/>
                    </a:cubicBezTo>
                    <a:cubicBezTo>
                      <a:pt x="8251" y="1885"/>
                      <a:pt x="8275" y="1885"/>
                      <a:pt x="8299" y="1886"/>
                    </a:cubicBezTo>
                    <a:cubicBezTo>
                      <a:pt x="9765" y="1922"/>
                      <a:pt x="10895" y="3139"/>
                      <a:pt x="11785" y="4304"/>
                    </a:cubicBezTo>
                    <a:cubicBezTo>
                      <a:pt x="12677" y="5466"/>
                      <a:pt x="13645" y="6760"/>
                      <a:pt x="15076" y="7067"/>
                    </a:cubicBezTo>
                    <a:cubicBezTo>
                      <a:pt x="15275" y="7110"/>
                      <a:pt x="15473" y="7130"/>
                      <a:pt x="15669" y="7130"/>
                    </a:cubicBezTo>
                    <a:cubicBezTo>
                      <a:pt x="17448" y="7130"/>
                      <a:pt x="19041" y="5447"/>
                      <a:pt x="19412" y="3636"/>
                    </a:cubicBezTo>
                    <a:cubicBezTo>
                      <a:pt x="19661" y="2430"/>
                      <a:pt x="19521" y="1207"/>
                      <a:pt x="19232" y="1"/>
                    </a:cubicBezTo>
                    <a:close/>
                  </a:path>
                </a:pathLst>
              </a:custGeom>
              <a:solidFill>
                <a:srgbClr val="F59D19"/>
              </a:solidFill>
              <a:ln w="9525" cap="flat" cmpd="sng">
                <a:solidFill>
                  <a:srgbClr val="FF99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4" name="Google Shape;1464;p33"/>
              <p:cNvSpPr/>
              <p:nvPr/>
            </p:nvSpPr>
            <p:spPr>
              <a:xfrm>
                <a:off x="4244025" y="3013975"/>
                <a:ext cx="468100" cy="1042100"/>
              </a:xfrm>
              <a:custGeom>
                <a:avLst/>
                <a:gdLst/>
                <a:ahLst/>
                <a:cxnLst/>
                <a:rect l="l" t="t" r="r" b="b"/>
                <a:pathLst>
                  <a:path w="18724" h="41684" extrusionOk="0">
                    <a:moveTo>
                      <a:pt x="7614" y="1"/>
                    </a:moveTo>
                    <a:cubicBezTo>
                      <a:pt x="4586" y="1518"/>
                      <a:pt x="1874" y="3827"/>
                      <a:pt x="965" y="7032"/>
                    </a:cubicBezTo>
                    <a:cubicBezTo>
                      <a:pt x="177" y="9806"/>
                      <a:pt x="876" y="12797"/>
                      <a:pt x="2031" y="15441"/>
                    </a:cubicBezTo>
                    <a:cubicBezTo>
                      <a:pt x="3182" y="18081"/>
                      <a:pt x="4780" y="20510"/>
                      <a:pt x="5911" y="23160"/>
                    </a:cubicBezTo>
                    <a:cubicBezTo>
                      <a:pt x="7042" y="25810"/>
                      <a:pt x="7696" y="28822"/>
                      <a:pt x="6844" y="31575"/>
                    </a:cubicBezTo>
                    <a:cubicBezTo>
                      <a:pt x="6242" y="33520"/>
                      <a:pt x="4943" y="35172"/>
                      <a:pt x="3567" y="36678"/>
                    </a:cubicBezTo>
                    <a:cubicBezTo>
                      <a:pt x="2351" y="38007"/>
                      <a:pt x="1050" y="39274"/>
                      <a:pt x="1" y="40732"/>
                    </a:cubicBezTo>
                    <a:cubicBezTo>
                      <a:pt x="1909" y="41367"/>
                      <a:pt x="3922" y="41683"/>
                      <a:pt x="5935" y="41683"/>
                    </a:cubicBezTo>
                    <a:cubicBezTo>
                      <a:pt x="9028" y="41683"/>
                      <a:pt x="12122" y="40937"/>
                      <a:pt x="14840" y="39458"/>
                    </a:cubicBezTo>
                    <a:cubicBezTo>
                      <a:pt x="16257" y="38688"/>
                      <a:pt x="17562" y="37727"/>
                      <a:pt x="18724" y="36614"/>
                    </a:cubicBezTo>
                    <a:lnTo>
                      <a:pt x="18724" y="1"/>
                    </a:lnTo>
                    <a:close/>
                  </a:path>
                </a:pathLst>
              </a:custGeom>
              <a:solidFill>
                <a:srgbClr val="F28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5" name="Google Shape;1465;p33"/>
              <p:cNvSpPr/>
              <p:nvPr/>
            </p:nvSpPr>
            <p:spPr>
              <a:xfrm>
                <a:off x="4201350" y="3929300"/>
                <a:ext cx="510775" cy="190875"/>
              </a:xfrm>
              <a:custGeom>
                <a:avLst/>
                <a:gdLst/>
                <a:ahLst/>
                <a:cxnLst/>
                <a:rect l="l" t="t" r="r" b="b"/>
                <a:pathLst>
                  <a:path w="20431" h="7635" extrusionOk="0">
                    <a:moveTo>
                      <a:pt x="20431" y="1"/>
                    </a:moveTo>
                    <a:cubicBezTo>
                      <a:pt x="19269" y="1114"/>
                      <a:pt x="17964" y="2075"/>
                      <a:pt x="16547" y="2845"/>
                    </a:cubicBezTo>
                    <a:cubicBezTo>
                      <a:pt x="13829" y="4324"/>
                      <a:pt x="10735" y="5070"/>
                      <a:pt x="7642" y="5070"/>
                    </a:cubicBezTo>
                    <a:cubicBezTo>
                      <a:pt x="5629" y="5070"/>
                      <a:pt x="3616" y="4754"/>
                      <a:pt x="1708" y="4119"/>
                    </a:cubicBezTo>
                    <a:cubicBezTo>
                      <a:pt x="1568" y="4309"/>
                      <a:pt x="1435" y="4504"/>
                      <a:pt x="1305" y="4705"/>
                    </a:cubicBezTo>
                    <a:cubicBezTo>
                      <a:pt x="727" y="5601"/>
                      <a:pt x="260" y="6599"/>
                      <a:pt x="1" y="7635"/>
                    </a:cubicBezTo>
                    <a:lnTo>
                      <a:pt x="20431" y="7635"/>
                    </a:lnTo>
                    <a:lnTo>
                      <a:pt x="20431" y="1"/>
                    </a:lnTo>
                    <a:close/>
                  </a:path>
                </a:pathLst>
              </a:custGeom>
              <a:solidFill>
                <a:srgbClr val="FCC01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6" name="Google Shape;1466;p33"/>
              <p:cNvSpPr/>
              <p:nvPr/>
            </p:nvSpPr>
            <p:spPr>
              <a:xfrm>
                <a:off x="4057600" y="3658800"/>
                <a:ext cx="265050" cy="295800"/>
              </a:xfrm>
              <a:custGeom>
                <a:avLst/>
                <a:gdLst/>
                <a:ahLst/>
                <a:cxnLst/>
                <a:rect l="l" t="t" r="r" b="b"/>
                <a:pathLst>
                  <a:path w="10602" h="11832" extrusionOk="0">
                    <a:moveTo>
                      <a:pt x="5461" y="0"/>
                    </a:moveTo>
                    <a:cubicBezTo>
                      <a:pt x="2371" y="0"/>
                      <a:pt x="0" y="5907"/>
                      <a:pt x="1788" y="9382"/>
                    </a:cubicBezTo>
                    <a:cubicBezTo>
                      <a:pt x="2675" y="11107"/>
                      <a:pt x="4340" y="11832"/>
                      <a:pt x="5925" y="11832"/>
                    </a:cubicBezTo>
                    <a:cubicBezTo>
                      <a:pt x="7628" y="11832"/>
                      <a:pt x="9239" y="10997"/>
                      <a:pt x="9702" y="9655"/>
                    </a:cubicBezTo>
                    <a:cubicBezTo>
                      <a:pt x="10601" y="7063"/>
                      <a:pt x="9546" y="412"/>
                      <a:pt x="5713" y="14"/>
                    </a:cubicBezTo>
                    <a:cubicBezTo>
                      <a:pt x="5628" y="4"/>
                      <a:pt x="5546" y="0"/>
                      <a:pt x="5461" y="0"/>
                    </a:cubicBezTo>
                    <a:close/>
                  </a:path>
                </a:pathLst>
              </a:custGeom>
              <a:solidFill>
                <a:srgbClr val="F9AD1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1467" name="Google Shape;1467;p33"/>
            <p:cNvPicPr preferRelativeResize="0"/>
            <p:nvPr/>
          </p:nvPicPr>
          <p:blipFill rotWithShape="1">
            <a:blip r:embed="rId2">
              <a:alphaModFix/>
              <a:biLevel thresh="75000"/>
            </a:blip>
            <a:srcRect r="41660"/>
            <a:stretch/>
          </p:blipFill>
          <p:spPr>
            <a:xfrm>
              <a:off x="-627150" y="-152400"/>
              <a:ext cx="2884579" cy="27813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68" name="Google Shape;1468;p33"/>
            <p:cNvPicPr preferRelativeResize="0"/>
            <p:nvPr/>
          </p:nvPicPr>
          <p:blipFill rotWithShape="1">
            <a:blip r:embed="rId3">
              <a:alphaModFix/>
              <a:biLevel thresh="75000"/>
            </a:blip>
            <a:srcRect l="49479"/>
            <a:stretch/>
          </p:blipFill>
          <p:spPr>
            <a:xfrm>
              <a:off x="-587773" y="3690950"/>
              <a:ext cx="1578374" cy="175734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3">
  <p:cSld name="ONE_COLUMN_TEXT_2_1_1">
    <p:spTree>
      <p:nvGrpSpPr>
        <p:cNvPr id="1" name="Shape 1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0" name="Google Shape;1470;p34"/>
          <p:cNvSpPr txBox="1">
            <a:spLocks noGrp="1"/>
          </p:cNvSpPr>
          <p:nvPr>
            <p:ph type="title"/>
          </p:nvPr>
        </p:nvSpPr>
        <p:spPr>
          <a:xfrm>
            <a:off x="909458" y="1664014"/>
            <a:ext cx="3657600" cy="91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471" name="Google Shape;1471;p34"/>
          <p:cNvSpPr txBox="1">
            <a:spLocks noGrp="1"/>
          </p:cNvSpPr>
          <p:nvPr>
            <p:ph type="subTitle" idx="1"/>
          </p:nvPr>
        </p:nvSpPr>
        <p:spPr>
          <a:xfrm>
            <a:off x="909138" y="2587749"/>
            <a:ext cx="3657600" cy="18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472" name="Google Shape;1472;p34"/>
          <p:cNvGrpSpPr/>
          <p:nvPr/>
        </p:nvGrpSpPr>
        <p:grpSpPr>
          <a:xfrm>
            <a:off x="-2255105" y="4433249"/>
            <a:ext cx="4477807" cy="839588"/>
            <a:chOff x="3098100" y="3849750"/>
            <a:chExt cx="940775" cy="270425"/>
          </a:xfrm>
        </p:grpSpPr>
        <p:sp>
          <p:nvSpPr>
            <p:cNvPr id="1473" name="Google Shape;1473;p34"/>
            <p:cNvSpPr/>
            <p:nvPr/>
          </p:nvSpPr>
          <p:spPr>
            <a:xfrm>
              <a:off x="3304800" y="3882975"/>
              <a:ext cx="665525" cy="237200"/>
            </a:xfrm>
            <a:custGeom>
              <a:avLst/>
              <a:gdLst/>
              <a:ahLst/>
              <a:cxnLst/>
              <a:rect l="l" t="t" r="r" b="b"/>
              <a:pathLst>
                <a:path w="26621" h="9488" extrusionOk="0">
                  <a:moveTo>
                    <a:pt x="10146" y="1"/>
                  </a:moveTo>
                  <a:cubicBezTo>
                    <a:pt x="8817" y="1"/>
                    <a:pt x="7433" y="475"/>
                    <a:pt x="6262" y="1145"/>
                  </a:cubicBezTo>
                  <a:cubicBezTo>
                    <a:pt x="3158" y="2920"/>
                    <a:pt x="859" y="6023"/>
                    <a:pt x="1" y="9488"/>
                  </a:cubicBezTo>
                  <a:lnTo>
                    <a:pt x="26620" y="9488"/>
                  </a:lnTo>
                  <a:cubicBezTo>
                    <a:pt x="26617" y="9143"/>
                    <a:pt x="26593" y="8799"/>
                    <a:pt x="26498" y="8469"/>
                  </a:cubicBezTo>
                  <a:cubicBezTo>
                    <a:pt x="26007" y="6772"/>
                    <a:pt x="23963" y="6091"/>
                    <a:pt x="22202" y="6016"/>
                  </a:cubicBezTo>
                  <a:cubicBezTo>
                    <a:pt x="20437" y="5942"/>
                    <a:pt x="18550" y="6179"/>
                    <a:pt x="17017" y="5304"/>
                  </a:cubicBezTo>
                  <a:cubicBezTo>
                    <a:pt x="15112" y="4217"/>
                    <a:pt x="14363" y="1734"/>
                    <a:pt x="12482" y="610"/>
                  </a:cubicBezTo>
                  <a:cubicBezTo>
                    <a:pt x="11767" y="182"/>
                    <a:pt x="10967" y="1"/>
                    <a:pt x="10146" y="1"/>
                  </a:cubicBezTo>
                  <a:close/>
                </a:path>
              </a:pathLst>
            </a:custGeom>
            <a:solidFill>
              <a:srgbClr val="FCC0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34"/>
            <p:cNvSpPr/>
            <p:nvPr/>
          </p:nvSpPr>
          <p:spPr>
            <a:xfrm>
              <a:off x="3098100" y="3849750"/>
              <a:ext cx="940775" cy="270425"/>
            </a:xfrm>
            <a:custGeom>
              <a:avLst/>
              <a:gdLst/>
              <a:ahLst/>
              <a:cxnLst/>
              <a:rect l="l" t="t" r="r" b="b"/>
              <a:pathLst>
                <a:path w="37631" h="10817" extrusionOk="0">
                  <a:moveTo>
                    <a:pt x="7277" y="4167"/>
                  </a:moveTo>
                  <a:cubicBezTo>
                    <a:pt x="5403" y="4167"/>
                    <a:pt x="3533" y="4862"/>
                    <a:pt x="2187" y="6115"/>
                  </a:cubicBezTo>
                  <a:cubicBezTo>
                    <a:pt x="876" y="7338"/>
                    <a:pt x="99" y="9059"/>
                    <a:pt x="0" y="10817"/>
                  </a:cubicBezTo>
                  <a:lnTo>
                    <a:pt x="8269" y="10817"/>
                  </a:lnTo>
                  <a:cubicBezTo>
                    <a:pt x="8783" y="8742"/>
                    <a:pt x="9811" y="6796"/>
                    <a:pt x="11222" y="5189"/>
                  </a:cubicBezTo>
                  <a:cubicBezTo>
                    <a:pt x="10476" y="4848"/>
                    <a:pt x="9716" y="4535"/>
                    <a:pt x="8912" y="4351"/>
                  </a:cubicBezTo>
                  <a:cubicBezTo>
                    <a:pt x="8377" y="4228"/>
                    <a:pt x="7825" y="4167"/>
                    <a:pt x="7277" y="4167"/>
                  </a:cubicBezTo>
                  <a:close/>
                  <a:moveTo>
                    <a:pt x="32561" y="0"/>
                  </a:moveTo>
                  <a:cubicBezTo>
                    <a:pt x="31471" y="0"/>
                    <a:pt x="30337" y="351"/>
                    <a:pt x="29342" y="815"/>
                  </a:cubicBezTo>
                  <a:cubicBezTo>
                    <a:pt x="27159" y="1829"/>
                    <a:pt x="25264" y="3326"/>
                    <a:pt x="23220" y="4582"/>
                  </a:cubicBezTo>
                  <a:cubicBezTo>
                    <a:pt x="23813" y="5383"/>
                    <a:pt x="24433" y="6146"/>
                    <a:pt x="25285" y="6633"/>
                  </a:cubicBezTo>
                  <a:cubicBezTo>
                    <a:pt x="26818" y="7508"/>
                    <a:pt x="28705" y="7271"/>
                    <a:pt x="30470" y="7345"/>
                  </a:cubicBezTo>
                  <a:cubicBezTo>
                    <a:pt x="32231" y="7420"/>
                    <a:pt x="34275" y="8101"/>
                    <a:pt x="34766" y="9798"/>
                  </a:cubicBezTo>
                  <a:cubicBezTo>
                    <a:pt x="34861" y="10128"/>
                    <a:pt x="34885" y="10472"/>
                    <a:pt x="34888" y="10817"/>
                  </a:cubicBezTo>
                  <a:lnTo>
                    <a:pt x="37481" y="10817"/>
                  </a:lnTo>
                  <a:cubicBezTo>
                    <a:pt x="37631" y="8285"/>
                    <a:pt x="37559" y="5747"/>
                    <a:pt x="36690" y="3373"/>
                  </a:cubicBezTo>
                  <a:cubicBezTo>
                    <a:pt x="36272" y="2228"/>
                    <a:pt x="35613" y="1087"/>
                    <a:pt x="34524" y="477"/>
                  </a:cubicBezTo>
                  <a:cubicBezTo>
                    <a:pt x="33917" y="140"/>
                    <a:pt x="33250" y="0"/>
                    <a:pt x="32561" y="0"/>
                  </a:cubicBezTo>
                  <a:close/>
                </a:path>
              </a:pathLst>
            </a:custGeom>
            <a:solidFill>
              <a:srgbClr val="FFF2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34"/>
            <p:cNvSpPr/>
            <p:nvPr/>
          </p:nvSpPr>
          <p:spPr>
            <a:xfrm>
              <a:off x="3304800" y="3964300"/>
              <a:ext cx="665525" cy="155875"/>
            </a:xfrm>
            <a:custGeom>
              <a:avLst/>
              <a:gdLst/>
              <a:ahLst/>
              <a:cxnLst/>
              <a:rect l="l" t="t" r="r" b="b"/>
              <a:pathLst>
                <a:path w="26621" h="6235" extrusionOk="0">
                  <a:moveTo>
                    <a:pt x="14952" y="0"/>
                  </a:moveTo>
                  <a:cubicBezTo>
                    <a:pt x="14762" y="120"/>
                    <a:pt x="14570" y="232"/>
                    <a:pt x="14380" y="344"/>
                  </a:cubicBezTo>
                  <a:cubicBezTo>
                    <a:pt x="12537" y="1421"/>
                    <a:pt x="10425" y="2266"/>
                    <a:pt x="8299" y="2266"/>
                  </a:cubicBezTo>
                  <a:cubicBezTo>
                    <a:pt x="7812" y="2266"/>
                    <a:pt x="7321" y="2222"/>
                    <a:pt x="6834" y="2126"/>
                  </a:cubicBezTo>
                  <a:cubicBezTo>
                    <a:pt x="5465" y="1854"/>
                    <a:pt x="4224" y="1186"/>
                    <a:pt x="2954" y="607"/>
                  </a:cubicBezTo>
                  <a:cubicBezTo>
                    <a:pt x="1543" y="2214"/>
                    <a:pt x="515" y="4160"/>
                    <a:pt x="1" y="6235"/>
                  </a:cubicBezTo>
                  <a:lnTo>
                    <a:pt x="26620" y="6235"/>
                  </a:lnTo>
                  <a:cubicBezTo>
                    <a:pt x="26617" y="5890"/>
                    <a:pt x="26593" y="5546"/>
                    <a:pt x="26498" y="5216"/>
                  </a:cubicBezTo>
                  <a:cubicBezTo>
                    <a:pt x="26007" y="3519"/>
                    <a:pt x="23963" y="2838"/>
                    <a:pt x="22202" y="2763"/>
                  </a:cubicBezTo>
                  <a:cubicBezTo>
                    <a:pt x="20437" y="2689"/>
                    <a:pt x="18550" y="2926"/>
                    <a:pt x="17017" y="2051"/>
                  </a:cubicBezTo>
                  <a:cubicBezTo>
                    <a:pt x="16165" y="1564"/>
                    <a:pt x="15545" y="801"/>
                    <a:pt x="14952" y="0"/>
                  </a:cubicBezTo>
                  <a:close/>
                </a:path>
              </a:pathLst>
            </a:custGeom>
            <a:solidFill>
              <a:srgbClr val="FECD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76" name="Google Shape;1476;p34"/>
          <p:cNvGrpSpPr/>
          <p:nvPr/>
        </p:nvGrpSpPr>
        <p:grpSpPr>
          <a:xfrm>
            <a:off x="4038601" y="-137099"/>
            <a:ext cx="5314951" cy="5357097"/>
            <a:chOff x="4038601" y="-137099"/>
            <a:chExt cx="5314951" cy="5357097"/>
          </a:xfrm>
        </p:grpSpPr>
        <p:grpSp>
          <p:nvGrpSpPr>
            <p:cNvPr id="1477" name="Google Shape;1477;p34"/>
            <p:cNvGrpSpPr/>
            <p:nvPr/>
          </p:nvGrpSpPr>
          <p:grpSpPr>
            <a:xfrm>
              <a:off x="5827386" y="-55175"/>
              <a:ext cx="3400978" cy="5274667"/>
              <a:chOff x="5827590" y="0"/>
              <a:chExt cx="3316410" cy="5143508"/>
            </a:xfrm>
          </p:grpSpPr>
          <p:sp>
            <p:nvSpPr>
              <p:cNvPr id="1478" name="Google Shape;1478;p34"/>
              <p:cNvSpPr/>
              <p:nvPr/>
            </p:nvSpPr>
            <p:spPr>
              <a:xfrm flipH="1">
                <a:off x="8348056" y="1053597"/>
                <a:ext cx="795944" cy="1305112"/>
              </a:xfrm>
              <a:custGeom>
                <a:avLst/>
                <a:gdLst/>
                <a:ahLst/>
                <a:cxnLst/>
                <a:rect l="l" t="t" r="r" b="b"/>
                <a:pathLst>
                  <a:path w="5959" h="9771" extrusionOk="0">
                    <a:moveTo>
                      <a:pt x="0" y="0"/>
                    </a:moveTo>
                    <a:lnTo>
                      <a:pt x="0" y="9498"/>
                    </a:lnTo>
                    <a:cubicBezTo>
                      <a:pt x="653" y="9672"/>
                      <a:pt x="1323" y="9770"/>
                      <a:pt x="1997" y="9770"/>
                    </a:cubicBezTo>
                    <a:cubicBezTo>
                      <a:pt x="2140" y="9770"/>
                      <a:pt x="2283" y="9766"/>
                      <a:pt x="2426" y="9757"/>
                    </a:cubicBezTo>
                    <a:cubicBezTo>
                      <a:pt x="3567" y="9685"/>
                      <a:pt x="4705" y="9297"/>
                      <a:pt x="5631" y="8632"/>
                    </a:cubicBezTo>
                    <a:cubicBezTo>
                      <a:pt x="5802" y="7917"/>
                      <a:pt x="5931" y="7198"/>
                      <a:pt x="5938" y="6473"/>
                    </a:cubicBezTo>
                    <a:cubicBezTo>
                      <a:pt x="5958" y="4524"/>
                      <a:pt x="5035" y="2586"/>
                      <a:pt x="3510" y="1370"/>
                    </a:cubicBezTo>
                    <a:cubicBezTo>
                      <a:pt x="2511" y="576"/>
                      <a:pt x="1271" y="106"/>
                      <a:pt x="0" y="0"/>
                    </a:cubicBezTo>
                    <a:close/>
                  </a:path>
                </a:pathLst>
              </a:custGeom>
              <a:solidFill>
                <a:srgbClr val="F59D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9" name="Google Shape;1479;p34"/>
              <p:cNvSpPr/>
              <p:nvPr/>
            </p:nvSpPr>
            <p:spPr>
              <a:xfrm flipH="1">
                <a:off x="8079981" y="0"/>
                <a:ext cx="1064019" cy="2206710"/>
              </a:xfrm>
              <a:custGeom>
                <a:avLst/>
                <a:gdLst/>
                <a:ahLst/>
                <a:cxnLst/>
                <a:rect l="l" t="t" r="r" b="b"/>
                <a:pathLst>
                  <a:path w="7966" h="16521" extrusionOk="0">
                    <a:moveTo>
                      <a:pt x="945" y="1"/>
                    </a:moveTo>
                    <a:cubicBezTo>
                      <a:pt x="632" y="1"/>
                      <a:pt x="316" y="22"/>
                      <a:pt x="0" y="56"/>
                    </a:cubicBezTo>
                    <a:lnTo>
                      <a:pt x="0" y="7888"/>
                    </a:lnTo>
                    <a:cubicBezTo>
                      <a:pt x="1271" y="7994"/>
                      <a:pt x="2511" y="8464"/>
                      <a:pt x="3510" y="9258"/>
                    </a:cubicBezTo>
                    <a:cubicBezTo>
                      <a:pt x="5035" y="10474"/>
                      <a:pt x="5958" y="12412"/>
                      <a:pt x="5938" y="14361"/>
                    </a:cubicBezTo>
                    <a:cubicBezTo>
                      <a:pt x="5931" y="15086"/>
                      <a:pt x="5802" y="15805"/>
                      <a:pt x="5631" y="16520"/>
                    </a:cubicBezTo>
                    <a:cubicBezTo>
                      <a:pt x="6098" y="16184"/>
                      <a:pt x="6510" y="15778"/>
                      <a:pt x="6841" y="15305"/>
                    </a:cubicBezTo>
                    <a:cubicBezTo>
                      <a:pt x="7826" y="13888"/>
                      <a:pt x="7966" y="11871"/>
                      <a:pt x="7005" y="10440"/>
                    </a:cubicBezTo>
                    <a:cubicBezTo>
                      <a:pt x="6401" y="9537"/>
                      <a:pt x="5451" y="8937"/>
                      <a:pt x="4661" y="8191"/>
                    </a:cubicBezTo>
                    <a:cubicBezTo>
                      <a:pt x="3870" y="7445"/>
                      <a:pt x="3203" y="6389"/>
                      <a:pt x="3438" y="5330"/>
                    </a:cubicBezTo>
                    <a:cubicBezTo>
                      <a:pt x="3618" y="4519"/>
                      <a:pt x="4296" y="3882"/>
                      <a:pt x="4470" y="3071"/>
                    </a:cubicBezTo>
                    <a:cubicBezTo>
                      <a:pt x="4729" y="1848"/>
                      <a:pt x="3717" y="646"/>
                      <a:pt x="2535" y="240"/>
                    </a:cubicBezTo>
                    <a:cubicBezTo>
                      <a:pt x="2021" y="65"/>
                      <a:pt x="1487" y="1"/>
                      <a:pt x="945" y="1"/>
                    </a:cubicBezTo>
                    <a:close/>
                  </a:path>
                </a:pathLst>
              </a:custGeom>
              <a:solidFill>
                <a:srgbClr val="FCC01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0" name="Google Shape;1480;p34"/>
              <p:cNvSpPr/>
              <p:nvPr/>
            </p:nvSpPr>
            <p:spPr>
              <a:xfrm flipH="1">
                <a:off x="5827590" y="2206571"/>
                <a:ext cx="3316410" cy="2936937"/>
              </a:xfrm>
              <a:custGeom>
                <a:avLst/>
                <a:gdLst/>
                <a:ahLst/>
                <a:cxnLst/>
                <a:rect l="l" t="t" r="r" b="b"/>
                <a:pathLst>
                  <a:path w="24829" h="21988" extrusionOk="0">
                    <a:moveTo>
                      <a:pt x="5631" y="0"/>
                    </a:moveTo>
                    <a:lnTo>
                      <a:pt x="5631" y="0"/>
                    </a:lnTo>
                    <a:cubicBezTo>
                      <a:pt x="4705" y="665"/>
                      <a:pt x="3567" y="1053"/>
                      <a:pt x="2426" y="1125"/>
                    </a:cubicBezTo>
                    <a:cubicBezTo>
                      <a:pt x="2283" y="1134"/>
                      <a:pt x="2140" y="1138"/>
                      <a:pt x="1997" y="1138"/>
                    </a:cubicBezTo>
                    <a:cubicBezTo>
                      <a:pt x="1323" y="1138"/>
                      <a:pt x="653" y="1040"/>
                      <a:pt x="0" y="866"/>
                    </a:cubicBezTo>
                    <a:lnTo>
                      <a:pt x="0" y="21988"/>
                    </a:lnTo>
                    <a:lnTo>
                      <a:pt x="23881" y="21988"/>
                    </a:lnTo>
                    <a:cubicBezTo>
                      <a:pt x="24157" y="21442"/>
                      <a:pt x="24372" y="20874"/>
                      <a:pt x="24471" y="20264"/>
                    </a:cubicBezTo>
                    <a:cubicBezTo>
                      <a:pt x="24829" y="18036"/>
                      <a:pt x="23483" y="15801"/>
                      <a:pt x="21647" y="14486"/>
                    </a:cubicBezTo>
                    <a:cubicBezTo>
                      <a:pt x="19807" y="13175"/>
                      <a:pt x="17552" y="12616"/>
                      <a:pt x="15337" y="12162"/>
                    </a:cubicBezTo>
                    <a:cubicBezTo>
                      <a:pt x="13123" y="11709"/>
                      <a:pt x="10857" y="11328"/>
                      <a:pt x="8848" y="10296"/>
                    </a:cubicBezTo>
                    <a:cubicBezTo>
                      <a:pt x="6837" y="9267"/>
                      <a:pt x="5083" y="7445"/>
                      <a:pt x="4783" y="5206"/>
                    </a:cubicBezTo>
                    <a:cubicBezTo>
                      <a:pt x="4548" y="3452"/>
                      <a:pt x="5213" y="1738"/>
                      <a:pt x="5631" y="0"/>
                    </a:cubicBezTo>
                    <a:close/>
                  </a:path>
                </a:pathLst>
              </a:custGeom>
              <a:solidFill>
                <a:srgbClr val="FCC01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1481" name="Google Shape;1481;p34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162675" y="-137099"/>
              <a:ext cx="3190877" cy="179485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82" name="Google Shape;1482;p3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038601" y="2247600"/>
              <a:ext cx="5284301" cy="297239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 2">
  <p:cSld name="CAPTION_ONLY_1">
    <p:bg>
      <p:bgPr>
        <a:noFill/>
        <a:effectLst/>
      </p:bgPr>
    </p:bg>
    <p:spTree>
      <p:nvGrpSpPr>
        <p:cNvPr id="1" name="Shape 1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" name="Google Shape;1484;p35"/>
          <p:cNvSpPr/>
          <p:nvPr/>
        </p:nvSpPr>
        <p:spPr>
          <a:xfrm>
            <a:off x="0" y="-94075"/>
            <a:ext cx="5010300" cy="5284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5" name="Google Shape;1485;p35"/>
          <p:cNvSpPr txBox="1">
            <a:spLocks noGrp="1"/>
          </p:cNvSpPr>
          <p:nvPr>
            <p:ph type="title"/>
          </p:nvPr>
        </p:nvSpPr>
        <p:spPr>
          <a:xfrm>
            <a:off x="914400" y="989590"/>
            <a:ext cx="2743200" cy="159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486" name="Google Shape;1486;p35"/>
          <p:cNvSpPr txBox="1">
            <a:spLocks noGrp="1"/>
          </p:cNvSpPr>
          <p:nvPr>
            <p:ph type="subTitle" idx="1"/>
          </p:nvPr>
        </p:nvSpPr>
        <p:spPr>
          <a:xfrm>
            <a:off x="914400" y="2602412"/>
            <a:ext cx="3657600" cy="186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grpSp>
        <p:nvGrpSpPr>
          <p:cNvPr id="1487" name="Google Shape;1487;p35"/>
          <p:cNvGrpSpPr/>
          <p:nvPr/>
        </p:nvGrpSpPr>
        <p:grpSpPr>
          <a:xfrm>
            <a:off x="-665807" y="3431744"/>
            <a:ext cx="2280393" cy="2280580"/>
            <a:chOff x="-665807" y="3431744"/>
            <a:chExt cx="2280393" cy="2280580"/>
          </a:xfrm>
        </p:grpSpPr>
        <p:sp>
          <p:nvSpPr>
            <p:cNvPr id="1488" name="Google Shape;1488;p35"/>
            <p:cNvSpPr/>
            <p:nvPr/>
          </p:nvSpPr>
          <p:spPr>
            <a:xfrm rot="6847533" flipH="1">
              <a:off x="-356027" y="4216323"/>
              <a:ext cx="1115230" cy="1401371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89" name="Google Shape;1489;p35"/>
            <p:cNvGrpSpPr/>
            <p:nvPr/>
          </p:nvGrpSpPr>
          <p:grpSpPr>
            <a:xfrm rot="-5400000">
              <a:off x="-171875" y="3453684"/>
              <a:ext cx="1808401" cy="1764522"/>
              <a:chOff x="2024475" y="4433550"/>
              <a:chExt cx="623350" cy="608225"/>
            </a:xfrm>
          </p:grpSpPr>
          <p:sp>
            <p:nvSpPr>
              <p:cNvPr id="1490" name="Google Shape;1490;p35"/>
              <p:cNvSpPr/>
              <p:nvPr/>
            </p:nvSpPr>
            <p:spPr>
              <a:xfrm>
                <a:off x="2637250" y="4451875"/>
                <a:ext cx="7875" cy="4200"/>
              </a:xfrm>
              <a:custGeom>
                <a:avLst/>
                <a:gdLst/>
                <a:ahLst/>
                <a:cxnLst/>
                <a:rect l="l" t="t" r="r" b="b"/>
                <a:pathLst>
                  <a:path w="315" h="168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24" y="96"/>
                      <a:pt x="106" y="167"/>
                      <a:pt x="208" y="167"/>
                    </a:cubicBezTo>
                    <a:cubicBezTo>
                      <a:pt x="246" y="167"/>
                      <a:pt x="283" y="154"/>
                      <a:pt x="314" y="137"/>
                    </a:cubicBezTo>
                    <a:cubicBezTo>
                      <a:pt x="297" y="93"/>
                      <a:pt x="283" y="52"/>
                      <a:pt x="263" y="8"/>
                    </a:cubicBezTo>
                    <a:lnTo>
                      <a:pt x="208" y="8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1" name="Google Shape;1491;p35"/>
              <p:cNvSpPr/>
              <p:nvPr/>
            </p:nvSpPr>
            <p:spPr>
              <a:xfrm>
                <a:off x="2619025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3" y="337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2" name="Google Shape;1492;p35"/>
              <p:cNvSpPr/>
              <p:nvPr/>
            </p:nvSpPr>
            <p:spPr>
              <a:xfrm>
                <a:off x="2619025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1" y="99"/>
                      <a:pt x="1" y="218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8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3" name="Google Shape;1493;p35"/>
              <p:cNvSpPr/>
              <p:nvPr/>
            </p:nvSpPr>
            <p:spPr>
              <a:xfrm>
                <a:off x="2637000" y="4481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96"/>
                      <a:pt x="0" y="215"/>
                    </a:cubicBezTo>
                    <a:cubicBezTo>
                      <a:pt x="0" y="334"/>
                      <a:pt x="99" y="433"/>
                      <a:pt x="218" y="433"/>
                    </a:cubicBezTo>
                    <a:cubicBezTo>
                      <a:pt x="337" y="433"/>
                      <a:pt x="433" y="334"/>
                      <a:pt x="433" y="215"/>
                    </a:cubicBezTo>
                    <a:cubicBezTo>
                      <a:pt x="433" y="96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4" name="Google Shape;1494;p35"/>
              <p:cNvSpPr/>
              <p:nvPr/>
            </p:nvSpPr>
            <p:spPr>
              <a:xfrm>
                <a:off x="2637000" y="45173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0"/>
                    </a:moveTo>
                    <a:cubicBezTo>
                      <a:pt x="99" y="0"/>
                      <a:pt x="0" y="96"/>
                      <a:pt x="0" y="215"/>
                    </a:cubicBezTo>
                    <a:cubicBezTo>
                      <a:pt x="0" y="335"/>
                      <a:pt x="99" y="433"/>
                      <a:pt x="218" y="433"/>
                    </a:cubicBezTo>
                    <a:cubicBezTo>
                      <a:pt x="337" y="433"/>
                      <a:pt x="433" y="335"/>
                      <a:pt x="433" y="215"/>
                    </a:cubicBezTo>
                    <a:cubicBezTo>
                      <a:pt x="433" y="96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5" name="Google Shape;1495;p35"/>
              <p:cNvSpPr/>
              <p:nvPr/>
            </p:nvSpPr>
            <p:spPr>
              <a:xfrm>
                <a:off x="2619025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3" y="337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6" name="Google Shape;1496;p35"/>
              <p:cNvSpPr/>
              <p:nvPr/>
            </p:nvSpPr>
            <p:spPr>
              <a:xfrm>
                <a:off x="2619025" y="4571375"/>
                <a:ext cx="7425" cy="8450"/>
              </a:xfrm>
              <a:custGeom>
                <a:avLst/>
                <a:gdLst/>
                <a:ahLst/>
                <a:cxnLst/>
                <a:rect l="l" t="t" r="r" b="b"/>
                <a:pathLst>
                  <a:path w="297" h="338" extrusionOk="0">
                    <a:moveTo>
                      <a:pt x="215" y="0"/>
                    </a:moveTo>
                    <a:cubicBezTo>
                      <a:pt x="96" y="0"/>
                      <a:pt x="1" y="99"/>
                      <a:pt x="1" y="219"/>
                    </a:cubicBezTo>
                    <a:cubicBezTo>
                      <a:pt x="1" y="263"/>
                      <a:pt x="17" y="304"/>
                      <a:pt x="42" y="338"/>
                    </a:cubicBezTo>
                    <a:cubicBezTo>
                      <a:pt x="130" y="236"/>
                      <a:pt x="215" y="126"/>
                      <a:pt x="297" y="17"/>
                    </a:cubicBezTo>
                    <a:cubicBezTo>
                      <a:pt x="273" y="7"/>
                      <a:pt x="246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7" name="Google Shape;1497;p35"/>
              <p:cNvSpPr/>
              <p:nvPr/>
            </p:nvSpPr>
            <p:spPr>
              <a:xfrm>
                <a:off x="2600975" y="4450775"/>
                <a:ext cx="10750" cy="5300"/>
              </a:xfrm>
              <a:custGeom>
                <a:avLst/>
                <a:gdLst/>
                <a:ahLst/>
                <a:cxnLst/>
                <a:rect l="l" t="t" r="r" b="b"/>
                <a:pathLst>
                  <a:path w="430" h="212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3" y="120"/>
                      <a:pt x="99" y="211"/>
                      <a:pt x="218" y="211"/>
                    </a:cubicBezTo>
                    <a:cubicBezTo>
                      <a:pt x="330" y="211"/>
                      <a:pt x="419" y="123"/>
                      <a:pt x="429" y="14"/>
                    </a:cubicBezTo>
                    <a:lnTo>
                      <a:pt x="218" y="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8" name="Google Shape;1498;p35"/>
              <p:cNvSpPr/>
              <p:nvPr/>
            </p:nvSpPr>
            <p:spPr>
              <a:xfrm>
                <a:off x="2583000" y="4463300"/>
                <a:ext cx="107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34" extrusionOk="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4" y="433"/>
                      <a:pt x="430" y="337"/>
                      <a:pt x="430" y="218"/>
                    </a:cubicBezTo>
                    <a:cubicBezTo>
                      <a:pt x="430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9" name="Google Shape;1499;p35"/>
              <p:cNvSpPr/>
              <p:nvPr/>
            </p:nvSpPr>
            <p:spPr>
              <a:xfrm>
                <a:off x="2600975" y="4481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0" name="Google Shape;1500;p35"/>
              <p:cNvSpPr/>
              <p:nvPr/>
            </p:nvSpPr>
            <p:spPr>
              <a:xfrm>
                <a:off x="2583000" y="4499325"/>
                <a:ext cx="107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33" extrusionOk="0">
                    <a:moveTo>
                      <a:pt x="215" y="0"/>
                    </a:moveTo>
                    <a:cubicBezTo>
                      <a:pt x="96" y="0"/>
                      <a:pt x="0" y="99"/>
                      <a:pt x="0" y="218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4" y="433"/>
                      <a:pt x="430" y="338"/>
                      <a:pt x="430" y="218"/>
                    </a:cubicBezTo>
                    <a:cubicBezTo>
                      <a:pt x="430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1" name="Google Shape;1501;p35"/>
              <p:cNvSpPr/>
              <p:nvPr/>
            </p:nvSpPr>
            <p:spPr>
              <a:xfrm>
                <a:off x="2583000" y="4535350"/>
                <a:ext cx="107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34" extrusionOk="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4" y="433"/>
                      <a:pt x="430" y="337"/>
                      <a:pt x="430" y="218"/>
                    </a:cubicBezTo>
                    <a:cubicBezTo>
                      <a:pt x="430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2" name="Google Shape;1502;p35"/>
              <p:cNvSpPr/>
              <p:nvPr/>
            </p:nvSpPr>
            <p:spPr>
              <a:xfrm>
                <a:off x="2600975" y="45173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5"/>
                      <a:pt x="96" y="433"/>
                      <a:pt x="218" y="433"/>
                    </a:cubicBezTo>
                    <a:cubicBezTo>
                      <a:pt x="338" y="433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3" name="Google Shape;1503;p35"/>
              <p:cNvSpPr/>
              <p:nvPr/>
            </p:nvSpPr>
            <p:spPr>
              <a:xfrm>
                <a:off x="2600975" y="45534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4" name="Google Shape;1504;p35"/>
              <p:cNvSpPr/>
              <p:nvPr/>
            </p:nvSpPr>
            <p:spPr>
              <a:xfrm>
                <a:off x="2583000" y="4571375"/>
                <a:ext cx="107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33" extrusionOk="0">
                    <a:moveTo>
                      <a:pt x="215" y="0"/>
                    </a:moveTo>
                    <a:cubicBezTo>
                      <a:pt x="96" y="0"/>
                      <a:pt x="0" y="99"/>
                      <a:pt x="0" y="219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4" y="433"/>
                      <a:pt x="430" y="338"/>
                      <a:pt x="430" y="219"/>
                    </a:cubicBezTo>
                    <a:cubicBezTo>
                      <a:pt x="430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5" name="Google Shape;1505;p35"/>
              <p:cNvSpPr/>
              <p:nvPr/>
            </p:nvSpPr>
            <p:spPr>
              <a:xfrm>
                <a:off x="2600975" y="4589425"/>
                <a:ext cx="8525" cy="7875"/>
              </a:xfrm>
              <a:custGeom>
                <a:avLst/>
                <a:gdLst/>
                <a:ahLst/>
                <a:cxnLst/>
                <a:rect l="l" t="t" r="r" b="b"/>
                <a:pathLst>
                  <a:path w="341" h="315" extrusionOk="0">
                    <a:moveTo>
                      <a:pt x="218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253"/>
                      <a:pt x="11" y="283"/>
                      <a:pt x="28" y="314"/>
                    </a:cubicBezTo>
                    <a:cubicBezTo>
                      <a:pt x="65" y="283"/>
                      <a:pt x="102" y="250"/>
                      <a:pt x="140" y="215"/>
                    </a:cubicBezTo>
                    <a:cubicBezTo>
                      <a:pt x="167" y="195"/>
                      <a:pt x="191" y="174"/>
                      <a:pt x="218" y="151"/>
                    </a:cubicBezTo>
                    <a:cubicBezTo>
                      <a:pt x="259" y="116"/>
                      <a:pt x="300" y="82"/>
                      <a:pt x="341" y="45"/>
                    </a:cubicBezTo>
                    <a:cubicBezTo>
                      <a:pt x="307" y="17"/>
                      <a:pt x="262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6" name="Google Shape;1506;p35"/>
              <p:cNvSpPr/>
              <p:nvPr/>
            </p:nvSpPr>
            <p:spPr>
              <a:xfrm>
                <a:off x="2584275" y="4607650"/>
                <a:ext cx="3000" cy="1825"/>
              </a:xfrm>
              <a:custGeom>
                <a:avLst/>
                <a:gdLst/>
                <a:ahLst/>
                <a:cxnLst/>
                <a:rect l="l" t="t" r="r" b="b"/>
                <a:pathLst>
                  <a:path w="120" h="73" extrusionOk="0">
                    <a:moveTo>
                      <a:pt x="119" y="1"/>
                    </a:moveTo>
                    <a:lnTo>
                      <a:pt x="119" y="1"/>
                    </a:lnTo>
                    <a:cubicBezTo>
                      <a:pt x="72" y="11"/>
                      <a:pt x="31" y="35"/>
                      <a:pt x="1" y="72"/>
                    </a:cubicBezTo>
                    <a:cubicBezTo>
                      <a:pt x="38" y="48"/>
                      <a:pt x="83" y="24"/>
                      <a:pt x="1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7" name="Google Shape;1507;p35"/>
              <p:cNvSpPr/>
              <p:nvPr/>
            </p:nvSpPr>
            <p:spPr>
              <a:xfrm>
                <a:off x="2546875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8" y="433"/>
                      <a:pt x="434" y="337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8" name="Google Shape;1508;p35"/>
              <p:cNvSpPr/>
              <p:nvPr/>
            </p:nvSpPr>
            <p:spPr>
              <a:xfrm>
                <a:off x="2564950" y="4449675"/>
                <a:ext cx="10825" cy="640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256" extrusionOk="0">
                    <a:moveTo>
                      <a:pt x="7" y="0"/>
                    </a:moveTo>
                    <a:cubicBezTo>
                      <a:pt x="7" y="14"/>
                      <a:pt x="0" y="27"/>
                      <a:pt x="0" y="41"/>
                    </a:cubicBezTo>
                    <a:cubicBezTo>
                      <a:pt x="0" y="160"/>
                      <a:pt x="95" y="255"/>
                      <a:pt x="215" y="255"/>
                    </a:cubicBezTo>
                    <a:cubicBezTo>
                      <a:pt x="334" y="255"/>
                      <a:pt x="433" y="160"/>
                      <a:pt x="433" y="41"/>
                    </a:cubicBezTo>
                    <a:cubicBezTo>
                      <a:pt x="433" y="30"/>
                      <a:pt x="430" y="24"/>
                      <a:pt x="426" y="14"/>
                    </a:cubicBezTo>
                    <a:lnTo>
                      <a:pt x="215" y="7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9" name="Google Shape;1509;p35"/>
              <p:cNvSpPr/>
              <p:nvPr/>
            </p:nvSpPr>
            <p:spPr>
              <a:xfrm>
                <a:off x="2546875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4" y="338"/>
                      <a:pt x="434" y="218"/>
                    </a:cubicBezTo>
                    <a:cubicBezTo>
                      <a:pt x="434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0" name="Google Shape;1510;p35"/>
              <p:cNvSpPr/>
              <p:nvPr/>
            </p:nvSpPr>
            <p:spPr>
              <a:xfrm>
                <a:off x="2564950" y="4481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1" name="Google Shape;1511;p35"/>
              <p:cNvSpPr/>
              <p:nvPr/>
            </p:nvSpPr>
            <p:spPr>
              <a:xfrm>
                <a:off x="2546875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8" y="433"/>
                      <a:pt x="434" y="337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2" name="Google Shape;1512;p35"/>
              <p:cNvSpPr/>
              <p:nvPr/>
            </p:nvSpPr>
            <p:spPr>
              <a:xfrm>
                <a:off x="2564950" y="45173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0"/>
                    </a:moveTo>
                    <a:cubicBezTo>
                      <a:pt x="95" y="0"/>
                      <a:pt x="0" y="96"/>
                      <a:pt x="0" y="215"/>
                    </a:cubicBezTo>
                    <a:cubicBezTo>
                      <a:pt x="0" y="335"/>
                      <a:pt x="95" y="433"/>
                      <a:pt x="215" y="433"/>
                    </a:cubicBezTo>
                    <a:cubicBezTo>
                      <a:pt x="334" y="433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3" name="Google Shape;1513;p35"/>
              <p:cNvSpPr/>
              <p:nvPr/>
            </p:nvSpPr>
            <p:spPr>
              <a:xfrm>
                <a:off x="2564950" y="45534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4" name="Google Shape;1514;p35"/>
              <p:cNvSpPr/>
              <p:nvPr/>
            </p:nvSpPr>
            <p:spPr>
              <a:xfrm>
                <a:off x="2546875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9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4" y="338"/>
                      <a:pt x="434" y="219"/>
                    </a:cubicBezTo>
                    <a:cubicBezTo>
                      <a:pt x="434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5" name="Google Shape;1515;p35"/>
              <p:cNvSpPr/>
              <p:nvPr/>
            </p:nvSpPr>
            <p:spPr>
              <a:xfrm>
                <a:off x="2546875" y="4607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4" y="338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6" name="Google Shape;1516;p35"/>
              <p:cNvSpPr/>
              <p:nvPr/>
            </p:nvSpPr>
            <p:spPr>
              <a:xfrm>
                <a:off x="2564950" y="458942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0"/>
                    </a:moveTo>
                    <a:cubicBezTo>
                      <a:pt x="95" y="0"/>
                      <a:pt x="0" y="96"/>
                      <a:pt x="0" y="215"/>
                    </a:cubicBezTo>
                    <a:cubicBezTo>
                      <a:pt x="0" y="335"/>
                      <a:pt x="95" y="434"/>
                      <a:pt x="215" y="434"/>
                    </a:cubicBezTo>
                    <a:cubicBezTo>
                      <a:pt x="334" y="434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7" name="Google Shape;1517;p35"/>
              <p:cNvSpPr/>
              <p:nvPr/>
            </p:nvSpPr>
            <p:spPr>
              <a:xfrm>
                <a:off x="2528900" y="4448575"/>
                <a:ext cx="10850" cy="750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300" extrusionOk="0">
                    <a:moveTo>
                      <a:pt x="18" y="0"/>
                    </a:moveTo>
                    <a:cubicBezTo>
                      <a:pt x="8" y="27"/>
                      <a:pt x="1" y="54"/>
                      <a:pt x="1" y="85"/>
                    </a:cubicBezTo>
                    <a:cubicBezTo>
                      <a:pt x="1" y="204"/>
                      <a:pt x="97" y="299"/>
                      <a:pt x="216" y="299"/>
                    </a:cubicBezTo>
                    <a:cubicBezTo>
                      <a:pt x="335" y="299"/>
                      <a:pt x="433" y="204"/>
                      <a:pt x="433" y="85"/>
                    </a:cubicBezTo>
                    <a:cubicBezTo>
                      <a:pt x="433" y="58"/>
                      <a:pt x="427" y="34"/>
                      <a:pt x="420" y="13"/>
                    </a:cubicBezTo>
                    <a:lnTo>
                      <a:pt x="216" y="7"/>
                    </a:lnTo>
                    <a:lnTo>
                      <a:pt x="1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8" name="Google Shape;1518;p35"/>
              <p:cNvSpPr/>
              <p:nvPr/>
            </p:nvSpPr>
            <p:spPr>
              <a:xfrm>
                <a:off x="2510875" y="44633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99"/>
                      <a:pt x="0" y="218"/>
                    </a:cubicBezTo>
                    <a:cubicBezTo>
                      <a:pt x="0" y="337"/>
                      <a:pt x="99" y="433"/>
                      <a:pt x="218" y="433"/>
                    </a:cubicBezTo>
                    <a:cubicBezTo>
                      <a:pt x="337" y="433"/>
                      <a:pt x="433" y="337"/>
                      <a:pt x="433" y="218"/>
                    </a:cubicBezTo>
                    <a:cubicBezTo>
                      <a:pt x="433" y="99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9" name="Google Shape;1519;p35"/>
              <p:cNvSpPr/>
              <p:nvPr/>
            </p:nvSpPr>
            <p:spPr>
              <a:xfrm>
                <a:off x="2528900" y="4481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6" y="1"/>
                    </a:moveTo>
                    <a:cubicBezTo>
                      <a:pt x="97" y="1"/>
                      <a:pt x="1" y="96"/>
                      <a:pt x="1" y="215"/>
                    </a:cubicBezTo>
                    <a:cubicBezTo>
                      <a:pt x="1" y="334"/>
                      <a:pt x="97" y="433"/>
                      <a:pt x="216" y="433"/>
                    </a:cubicBezTo>
                    <a:cubicBezTo>
                      <a:pt x="335" y="433"/>
                      <a:pt x="433" y="334"/>
                      <a:pt x="433" y="215"/>
                    </a:cubicBezTo>
                    <a:cubicBezTo>
                      <a:pt x="433" y="96"/>
                      <a:pt x="335" y="1"/>
                      <a:pt x="2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0" name="Google Shape;1520;p35"/>
              <p:cNvSpPr/>
              <p:nvPr/>
            </p:nvSpPr>
            <p:spPr>
              <a:xfrm>
                <a:off x="2510875" y="4499325"/>
                <a:ext cx="1082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218" y="0"/>
                    </a:moveTo>
                    <a:cubicBezTo>
                      <a:pt x="99" y="0"/>
                      <a:pt x="0" y="99"/>
                      <a:pt x="0" y="218"/>
                    </a:cubicBezTo>
                    <a:cubicBezTo>
                      <a:pt x="0" y="338"/>
                      <a:pt x="99" y="433"/>
                      <a:pt x="218" y="433"/>
                    </a:cubicBezTo>
                    <a:cubicBezTo>
                      <a:pt x="337" y="433"/>
                      <a:pt x="433" y="338"/>
                      <a:pt x="433" y="218"/>
                    </a:cubicBezTo>
                    <a:cubicBezTo>
                      <a:pt x="433" y="99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1" name="Google Shape;1521;p35"/>
              <p:cNvSpPr/>
              <p:nvPr/>
            </p:nvSpPr>
            <p:spPr>
              <a:xfrm>
                <a:off x="2528900" y="45173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6" y="0"/>
                    </a:moveTo>
                    <a:cubicBezTo>
                      <a:pt x="97" y="0"/>
                      <a:pt x="1" y="96"/>
                      <a:pt x="1" y="215"/>
                    </a:cubicBezTo>
                    <a:cubicBezTo>
                      <a:pt x="1" y="335"/>
                      <a:pt x="97" y="433"/>
                      <a:pt x="216" y="433"/>
                    </a:cubicBezTo>
                    <a:cubicBezTo>
                      <a:pt x="335" y="433"/>
                      <a:pt x="433" y="335"/>
                      <a:pt x="433" y="215"/>
                    </a:cubicBezTo>
                    <a:cubicBezTo>
                      <a:pt x="433" y="96"/>
                      <a:pt x="335" y="0"/>
                      <a:pt x="21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2" name="Google Shape;1522;p35"/>
              <p:cNvSpPr/>
              <p:nvPr/>
            </p:nvSpPr>
            <p:spPr>
              <a:xfrm>
                <a:off x="2510875" y="4535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99"/>
                      <a:pt x="0" y="218"/>
                    </a:cubicBezTo>
                    <a:cubicBezTo>
                      <a:pt x="0" y="337"/>
                      <a:pt x="99" y="433"/>
                      <a:pt x="218" y="433"/>
                    </a:cubicBezTo>
                    <a:cubicBezTo>
                      <a:pt x="337" y="433"/>
                      <a:pt x="433" y="337"/>
                      <a:pt x="433" y="218"/>
                    </a:cubicBezTo>
                    <a:cubicBezTo>
                      <a:pt x="433" y="99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3" name="Google Shape;1523;p35"/>
              <p:cNvSpPr/>
              <p:nvPr/>
            </p:nvSpPr>
            <p:spPr>
              <a:xfrm>
                <a:off x="2510875" y="4571375"/>
                <a:ext cx="1082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218" y="0"/>
                    </a:moveTo>
                    <a:cubicBezTo>
                      <a:pt x="99" y="0"/>
                      <a:pt x="0" y="99"/>
                      <a:pt x="0" y="219"/>
                    </a:cubicBezTo>
                    <a:cubicBezTo>
                      <a:pt x="0" y="338"/>
                      <a:pt x="99" y="433"/>
                      <a:pt x="218" y="433"/>
                    </a:cubicBezTo>
                    <a:cubicBezTo>
                      <a:pt x="337" y="433"/>
                      <a:pt x="433" y="338"/>
                      <a:pt x="433" y="219"/>
                    </a:cubicBezTo>
                    <a:cubicBezTo>
                      <a:pt x="433" y="99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4" name="Google Shape;1524;p35"/>
              <p:cNvSpPr/>
              <p:nvPr/>
            </p:nvSpPr>
            <p:spPr>
              <a:xfrm>
                <a:off x="2528900" y="4553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6" y="1"/>
                    </a:moveTo>
                    <a:cubicBezTo>
                      <a:pt x="97" y="1"/>
                      <a:pt x="1" y="96"/>
                      <a:pt x="1" y="215"/>
                    </a:cubicBezTo>
                    <a:cubicBezTo>
                      <a:pt x="1" y="334"/>
                      <a:pt x="97" y="433"/>
                      <a:pt x="216" y="433"/>
                    </a:cubicBezTo>
                    <a:cubicBezTo>
                      <a:pt x="335" y="433"/>
                      <a:pt x="433" y="334"/>
                      <a:pt x="433" y="215"/>
                    </a:cubicBezTo>
                    <a:cubicBezTo>
                      <a:pt x="433" y="96"/>
                      <a:pt x="335" y="1"/>
                      <a:pt x="2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5" name="Google Shape;1525;p35"/>
              <p:cNvSpPr/>
              <p:nvPr/>
            </p:nvSpPr>
            <p:spPr>
              <a:xfrm>
                <a:off x="2528900" y="458942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6" y="0"/>
                    </a:moveTo>
                    <a:cubicBezTo>
                      <a:pt x="97" y="0"/>
                      <a:pt x="1" y="96"/>
                      <a:pt x="1" y="215"/>
                    </a:cubicBezTo>
                    <a:cubicBezTo>
                      <a:pt x="1" y="335"/>
                      <a:pt x="97" y="434"/>
                      <a:pt x="216" y="434"/>
                    </a:cubicBezTo>
                    <a:cubicBezTo>
                      <a:pt x="335" y="434"/>
                      <a:pt x="433" y="335"/>
                      <a:pt x="433" y="215"/>
                    </a:cubicBezTo>
                    <a:cubicBezTo>
                      <a:pt x="433" y="96"/>
                      <a:pt x="335" y="0"/>
                      <a:pt x="21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6" name="Google Shape;1526;p35"/>
              <p:cNvSpPr/>
              <p:nvPr/>
            </p:nvSpPr>
            <p:spPr>
              <a:xfrm>
                <a:off x="2510875" y="46074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99"/>
                      <a:pt x="0" y="218"/>
                    </a:cubicBezTo>
                    <a:cubicBezTo>
                      <a:pt x="0" y="338"/>
                      <a:pt x="99" y="433"/>
                      <a:pt x="218" y="433"/>
                    </a:cubicBezTo>
                    <a:cubicBezTo>
                      <a:pt x="337" y="433"/>
                      <a:pt x="433" y="338"/>
                      <a:pt x="433" y="218"/>
                    </a:cubicBezTo>
                    <a:cubicBezTo>
                      <a:pt x="433" y="99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7" name="Google Shape;1527;p35"/>
              <p:cNvSpPr/>
              <p:nvPr/>
            </p:nvSpPr>
            <p:spPr>
              <a:xfrm>
                <a:off x="2528900" y="4625450"/>
                <a:ext cx="10525" cy="6500"/>
              </a:xfrm>
              <a:custGeom>
                <a:avLst/>
                <a:gdLst/>
                <a:ahLst/>
                <a:cxnLst/>
                <a:rect l="l" t="t" r="r" b="b"/>
                <a:pathLst>
                  <a:path w="421" h="260" extrusionOk="0">
                    <a:moveTo>
                      <a:pt x="216" y="1"/>
                    </a:moveTo>
                    <a:cubicBezTo>
                      <a:pt x="97" y="1"/>
                      <a:pt x="1" y="96"/>
                      <a:pt x="1" y="215"/>
                    </a:cubicBezTo>
                    <a:cubicBezTo>
                      <a:pt x="1" y="232"/>
                      <a:pt x="8" y="246"/>
                      <a:pt x="8" y="260"/>
                    </a:cubicBezTo>
                    <a:cubicBezTo>
                      <a:pt x="39" y="252"/>
                      <a:pt x="70" y="249"/>
                      <a:pt x="100" y="239"/>
                    </a:cubicBezTo>
                    <a:cubicBezTo>
                      <a:pt x="127" y="232"/>
                      <a:pt x="155" y="225"/>
                      <a:pt x="182" y="215"/>
                    </a:cubicBezTo>
                    <a:cubicBezTo>
                      <a:pt x="192" y="215"/>
                      <a:pt x="205" y="208"/>
                      <a:pt x="216" y="205"/>
                    </a:cubicBezTo>
                    <a:cubicBezTo>
                      <a:pt x="284" y="188"/>
                      <a:pt x="352" y="167"/>
                      <a:pt x="420" y="147"/>
                    </a:cubicBezTo>
                    <a:cubicBezTo>
                      <a:pt x="389" y="62"/>
                      <a:pt x="311" y="1"/>
                      <a:pt x="2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8" name="Google Shape;1528;p35"/>
              <p:cNvSpPr/>
              <p:nvPr/>
            </p:nvSpPr>
            <p:spPr>
              <a:xfrm>
                <a:off x="2474825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8" y="433"/>
                      <a:pt x="434" y="337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9" name="Google Shape;1529;p35"/>
              <p:cNvSpPr/>
              <p:nvPr/>
            </p:nvSpPr>
            <p:spPr>
              <a:xfrm>
                <a:off x="2492900" y="4447450"/>
                <a:ext cx="10825" cy="86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345" extrusionOk="0">
                    <a:moveTo>
                      <a:pt x="48" y="1"/>
                    </a:moveTo>
                    <a:cubicBezTo>
                      <a:pt x="18" y="38"/>
                      <a:pt x="0" y="83"/>
                      <a:pt x="0" y="130"/>
                    </a:cubicBezTo>
                    <a:cubicBezTo>
                      <a:pt x="0" y="249"/>
                      <a:pt x="95" y="344"/>
                      <a:pt x="215" y="344"/>
                    </a:cubicBezTo>
                    <a:cubicBezTo>
                      <a:pt x="334" y="344"/>
                      <a:pt x="433" y="249"/>
                      <a:pt x="433" y="130"/>
                    </a:cubicBezTo>
                    <a:cubicBezTo>
                      <a:pt x="433" y="86"/>
                      <a:pt x="416" y="45"/>
                      <a:pt x="392" y="11"/>
                    </a:cubicBezTo>
                    <a:lnTo>
                      <a:pt x="215" y="7"/>
                    </a:lnTo>
                    <a:lnTo>
                      <a:pt x="4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0" name="Google Shape;1530;p35"/>
              <p:cNvSpPr/>
              <p:nvPr/>
            </p:nvSpPr>
            <p:spPr>
              <a:xfrm>
                <a:off x="2492900" y="4481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1" name="Google Shape;1531;p35"/>
              <p:cNvSpPr/>
              <p:nvPr/>
            </p:nvSpPr>
            <p:spPr>
              <a:xfrm>
                <a:off x="2474825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4" y="338"/>
                      <a:pt x="434" y="218"/>
                    </a:cubicBezTo>
                    <a:cubicBezTo>
                      <a:pt x="434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2" name="Google Shape;1532;p35"/>
              <p:cNvSpPr/>
              <p:nvPr/>
            </p:nvSpPr>
            <p:spPr>
              <a:xfrm>
                <a:off x="2474825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8" y="433"/>
                      <a:pt x="434" y="337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3" name="Google Shape;1533;p35"/>
              <p:cNvSpPr/>
              <p:nvPr/>
            </p:nvSpPr>
            <p:spPr>
              <a:xfrm>
                <a:off x="2492900" y="45173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0"/>
                    </a:moveTo>
                    <a:cubicBezTo>
                      <a:pt x="95" y="0"/>
                      <a:pt x="0" y="96"/>
                      <a:pt x="0" y="215"/>
                    </a:cubicBezTo>
                    <a:cubicBezTo>
                      <a:pt x="0" y="335"/>
                      <a:pt x="95" y="433"/>
                      <a:pt x="215" y="433"/>
                    </a:cubicBezTo>
                    <a:cubicBezTo>
                      <a:pt x="334" y="433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4" name="Google Shape;1534;p35"/>
              <p:cNvSpPr/>
              <p:nvPr/>
            </p:nvSpPr>
            <p:spPr>
              <a:xfrm>
                <a:off x="2474825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9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4" y="338"/>
                      <a:pt x="434" y="219"/>
                    </a:cubicBezTo>
                    <a:cubicBezTo>
                      <a:pt x="434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5" name="Google Shape;1535;p35"/>
              <p:cNvSpPr/>
              <p:nvPr/>
            </p:nvSpPr>
            <p:spPr>
              <a:xfrm>
                <a:off x="2492900" y="45534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6" name="Google Shape;1536;p35"/>
              <p:cNvSpPr/>
              <p:nvPr/>
            </p:nvSpPr>
            <p:spPr>
              <a:xfrm>
                <a:off x="2474825" y="4607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4" y="338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7" name="Google Shape;1537;p35"/>
              <p:cNvSpPr/>
              <p:nvPr/>
            </p:nvSpPr>
            <p:spPr>
              <a:xfrm>
                <a:off x="2492900" y="458942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0"/>
                    </a:moveTo>
                    <a:cubicBezTo>
                      <a:pt x="95" y="0"/>
                      <a:pt x="0" y="96"/>
                      <a:pt x="0" y="215"/>
                    </a:cubicBezTo>
                    <a:cubicBezTo>
                      <a:pt x="0" y="335"/>
                      <a:pt x="95" y="434"/>
                      <a:pt x="215" y="434"/>
                    </a:cubicBezTo>
                    <a:cubicBezTo>
                      <a:pt x="334" y="434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8" name="Google Shape;1538;p35"/>
              <p:cNvSpPr/>
              <p:nvPr/>
            </p:nvSpPr>
            <p:spPr>
              <a:xfrm>
                <a:off x="2492900" y="46254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338"/>
                      <a:pt x="95" y="433"/>
                      <a:pt x="215" y="433"/>
                    </a:cubicBezTo>
                    <a:cubicBezTo>
                      <a:pt x="334" y="433"/>
                      <a:pt x="433" y="338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9" name="Google Shape;1539;p35"/>
              <p:cNvSpPr/>
              <p:nvPr/>
            </p:nvSpPr>
            <p:spPr>
              <a:xfrm>
                <a:off x="2456850" y="4446450"/>
                <a:ext cx="10850" cy="96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385" extrusionOk="0">
                    <a:moveTo>
                      <a:pt x="90" y="0"/>
                    </a:moveTo>
                    <a:cubicBezTo>
                      <a:pt x="39" y="37"/>
                      <a:pt x="1" y="98"/>
                      <a:pt x="1" y="170"/>
                    </a:cubicBezTo>
                    <a:cubicBezTo>
                      <a:pt x="1" y="289"/>
                      <a:pt x="97" y="384"/>
                      <a:pt x="216" y="384"/>
                    </a:cubicBezTo>
                    <a:cubicBezTo>
                      <a:pt x="335" y="384"/>
                      <a:pt x="433" y="289"/>
                      <a:pt x="433" y="170"/>
                    </a:cubicBezTo>
                    <a:cubicBezTo>
                      <a:pt x="433" y="102"/>
                      <a:pt x="400" y="47"/>
                      <a:pt x="352" y="7"/>
                    </a:cubicBezTo>
                    <a:lnTo>
                      <a:pt x="216" y="3"/>
                    </a:lnTo>
                    <a:lnTo>
                      <a:pt x="9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0" name="Google Shape;1540;p35"/>
              <p:cNvSpPr/>
              <p:nvPr/>
            </p:nvSpPr>
            <p:spPr>
              <a:xfrm>
                <a:off x="2438800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8" y="433"/>
                      <a:pt x="433" y="337"/>
                      <a:pt x="433" y="218"/>
                    </a:cubicBezTo>
                    <a:cubicBezTo>
                      <a:pt x="433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35"/>
              <p:cNvSpPr/>
              <p:nvPr/>
            </p:nvSpPr>
            <p:spPr>
              <a:xfrm>
                <a:off x="2438800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3" y="338"/>
                      <a:pt x="433" y="218"/>
                    </a:cubicBezTo>
                    <a:cubicBezTo>
                      <a:pt x="433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2" name="Google Shape;1542;p35"/>
              <p:cNvSpPr/>
              <p:nvPr/>
            </p:nvSpPr>
            <p:spPr>
              <a:xfrm>
                <a:off x="2456850" y="4481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6" y="1"/>
                    </a:moveTo>
                    <a:cubicBezTo>
                      <a:pt x="97" y="1"/>
                      <a:pt x="1" y="96"/>
                      <a:pt x="1" y="215"/>
                    </a:cubicBezTo>
                    <a:cubicBezTo>
                      <a:pt x="1" y="334"/>
                      <a:pt x="97" y="433"/>
                      <a:pt x="216" y="433"/>
                    </a:cubicBezTo>
                    <a:cubicBezTo>
                      <a:pt x="335" y="433"/>
                      <a:pt x="433" y="334"/>
                      <a:pt x="433" y="215"/>
                    </a:cubicBezTo>
                    <a:cubicBezTo>
                      <a:pt x="433" y="96"/>
                      <a:pt x="335" y="1"/>
                      <a:pt x="2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3" name="Google Shape;1543;p35"/>
              <p:cNvSpPr/>
              <p:nvPr/>
            </p:nvSpPr>
            <p:spPr>
              <a:xfrm>
                <a:off x="2438800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8" y="433"/>
                      <a:pt x="433" y="337"/>
                      <a:pt x="433" y="218"/>
                    </a:cubicBezTo>
                    <a:cubicBezTo>
                      <a:pt x="433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4" name="Google Shape;1544;p35"/>
              <p:cNvSpPr/>
              <p:nvPr/>
            </p:nvSpPr>
            <p:spPr>
              <a:xfrm>
                <a:off x="2456850" y="45173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6" y="0"/>
                    </a:moveTo>
                    <a:cubicBezTo>
                      <a:pt x="97" y="0"/>
                      <a:pt x="1" y="96"/>
                      <a:pt x="1" y="215"/>
                    </a:cubicBezTo>
                    <a:cubicBezTo>
                      <a:pt x="1" y="335"/>
                      <a:pt x="97" y="433"/>
                      <a:pt x="216" y="433"/>
                    </a:cubicBezTo>
                    <a:cubicBezTo>
                      <a:pt x="335" y="433"/>
                      <a:pt x="433" y="335"/>
                      <a:pt x="433" y="215"/>
                    </a:cubicBezTo>
                    <a:cubicBezTo>
                      <a:pt x="433" y="96"/>
                      <a:pt x="335" y="0"/>
                      <a:pt x="21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5" name="Google Shape;1545;p35"/>
              <p:cNvSpPr/>
              <p:nvPr/>
            </p:nvSpPr>
            <p:spPr>
              <a:xfrm>
                <a:off x="2456850" y="4553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6" y="1"/>
                    </a:moveTo>
                    <a:cubicBezTo>
                      <a:pt x="97" y="1"/>
                      <a:pt x="1" y="96"/>
                      <a:pt x="1" y="215"/>
                    </a:cubicBezTo>
                    <a:cubicBezTo>
                      <a:pt x="1" y="334"/>
                      <a:pt x="97" y="433"/>
                      <a:pt x="216" y="433"/>
                    </a:cubicBezTo>
                    <a:cubicBezTo>
                      <a:pt x="335" y="433"/>
                      <a:pt x="433" y="334"/>
                      <a:pt x="433" y="215"/>
                    </a:cubicBezTo>
                    <a:cubicBezTo>
                      <a:pt x="433" y="96"/>
                      <a:pt x="335" y="1"/>
                      <a:pt x="2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6" name="Google Shape;1546;p35"/>
              <p:cNvSpPr/>
              <p:nvPr/>
            </p:nvSpPr>
            <p:spPr>
              <a:xfrm>
                <a:off x="2438800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9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3" y="338"/>
                      <a:pt x="433" y="219"/>
                    </a:cubicBezTo>
                    <a:cubicBezTo>
                      <a:pt x="433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7" name="Google Shape;1547;p35"/>
              <p:cNvSpPr/>
              <p:nvPr/>
            </p:nvSpPr>
            <p:spPr>
              <a:xfrm>
                <a:off x="2456850" y="458942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6" y="0"/>
                    </a:moveTo>
                    <a:cubicBezTo>
                      <a:pt x="97" y="0"/>
                      <a:pt x="1" y="96"/>
                      <a:pt x="1" y="215"/>
                    </a:cubicBezTo>
                    <a:cubicBezTo>
                      <a:pt x="1" y="335"/>
                      <a:pt x="97" y="434"/>
                      <a:pt x="216" y="434"/>
                    </a:cubicBezTo>
                    <a:cubicBezTo>
                      <a:pt x="335" y="434"/>
                      <a:pt x="433" y="335"/>
                      <a:pt x="433" y="215"/>
                    </a:cubicBezTo>
                    <a:cubicBezTo>
                      <a:pt x="433" y="96"/>
                      <a:pt x="335" y="0"/>
                      <a:pt x="21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8" name="Google Shape;1548;p35"/>
              <p:cNvSpPr/>
              <p:nvPr/>
            </p:nvSpPr>
            <p:spPr>
              <a:xfrm>
                <a:off x="2438800" y="4607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3" y="338"/>
                      <a:pt x="433" y="218"/>
                    </a:cubicBezTo>
                    <a:cubicBezTo>
                      <a:pt x="433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9" name="Google Shape;1549;p35"/>
              <p:cNvSpPr/>
              <p:nvPr/>
            </p:nvSpPr>
            <p:spPr>
              <a:xfrm>
                <a:off x="2456850" y="46254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6" y="1"/>
                    </a:moveTo>
                    <a:cubicBezTo>
                      <a:pt x="97" y="1"/>
                      <a:pt x="1" y="96"/>
                      <a:pt x="1" y="215"/>
                    </a:cubicBezTo>
                    <a:cubicBezTo>
                      <a:pt x="1" y="338"/>
                      <a:pt x="97" y="433"/>
                      <a:pt x="216" y="433"/>
                    </a:cubicBezTo>
                    <a:cubicBezTo>
                      <a:pt x="335" y="433"/>
                      <a:pt x="433" y="338"/>
                      <a:pt x="433" y="215"/>
                    </a:cubicBezTo>
                    <a:cubicBezTo>
                      <a:pt x="433" y="96"/>
                      <a:pt x="335" y="1"/>
                      <a:pt x="2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0" name="Google Shape;1550;p35"/>
              <p:cNvSpPr/>
              <p:nvPr/>
            </p:nvSpPr>
            <p:spPr>
              <a:xfrm>
                <a:off x="2420850" y="4445425"/>
                <a:ext cx="10825" cy="106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26" extrusionOk="0">
                    <a:moveTo>
                      <a:pt x="197" y="0"/>
                    </a:moveTo>
                    <a:cubicBezTo>
                      <a:pt x="85" y="7"/>
                      <a:pt x="0" y="98"/>
                      <a:pt x="0" y="211"/>
                    </a:cubicBezTo>
                    <a:cubicBezTo>
                      <a:pt x="0" y="330"/>
                      <a:pt x="95" y="425"/>
                      <a:pt x="214" y="425"/>
                    </a:cubicBezTo>
                    <a:cubicBezTo>
                      <a:pt x="334" y="425"/>
                      <a:pt x="433" y="330"/>
                      <a:pt x="433" y="211"/>
                    </a:cubicBezTo>
                    <a:cubicBezTo>
                      <a:pt x="433" y="98"/>
                      <a:pt x="348" y="13"/>
                      <a:pt x="23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1" name="Google Shape;1551;p35"/>
              <p:cNvSpPr/>
              <p:nvPr/>
            </p:nvSpPr>
            <p:spPr>
              <a:xfrm>
                <a:off x="2402775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99" y="1"/>
                      <a:pt x="1" y="99"/>
                      <a:pt x="1" y="218"/>
                    </a:cubicBezTo>
                    <a:cubicBezTo>
                      <a:pt x="1" y="337"/>
                      <a:pt x="99" y="433"/>
                      <a:pt x="219" y="433"/>
                    </a:cubicBezTo>
                    <a:cubicBezTo>
                      <a:pt x="338" y="433"/>
                      <a:pt x="434" y="337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2" name="Google Shape;1552;p35"/>
              <p:cNvSpPr/>
              <p:nvPr/>
            </p:nvSpPr>
            <p:spPr>
              <a:xfrm>
                <a:off x="2420850" y="4481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4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334"/>
                      <a:pt x="95" y="433"/>
                      <a:pt x="214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3" name="Google Shape;1553;p35"/>
              <p:cNvSpPr/>
              <p:nvPr/>
            </p:nvSpPr>
            <p:spPr>
              <a:xfrm>
                <a:off x="2402775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99" y="0"/>
                      <a:pt x="1" y="99"/>
                      <a:pt x="1" y="218"/>
                    </a:cubicBezTo>
                    <a:cubicBezTo>
                      <a:pt x="1" y="338"/>
                      <a:pt x="99" y="433"/>
                      <a:pt x="219" y="433"/>
                    </a:cubicBezTo>
                    <a:cubicBezTo>
                      <a:pt x="338" y="433"/>
                      <a:pt x="434" y="338"/>
                      <a:pt x="434" y="218"/>
                    </a:cubicBezTo>
                    <a:cubicBezTo>
                      <a:pt x="434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4" name="Google Shape;1554;p35"/>
              <p:cNvSpPr/>
              <p:nvPr/>
            </p:nvSpPr>
            <p:spPr>
              <a:xfrm>
                <a:off x="2402775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99" y="1"/>
                      <a:pt x="1" y="99"/>
                      <a:pt x="1" y="218"/>
                    </a:cubicBezTo>
                    <a:cubicBezTo>
                      <a:pt x="1" y="337"/>
                      <a:pt x="99" y="433"/>
                      <a:pt x="219" y="433"/>
                    </a:cubicBezTo>
                    <a:cubicBezTo>
                      <a:pt x="338" y="433"/>
                      <a:pt x="434" y="337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5" name="Google Shape;1555;p35"/>
              <p:cNvSpPr/>
              <p:nvPr/>
            </p:nvSpPr>
            <p:spPr>
              <a:xfrm>
                <a:off x="2420850" y="45173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4" y="0"/>
                    </a:moveTo>
                    <a:cubicBezTo>
                      <a:pt x="95" y="0"/>
                      <a:pt x="0" y="96"/>
                      <a:pt x="0" y="215"/>
                    </a:cubicBezTo>
                    <a:cubicBezTo>
                      <a:pt x="0" y="335"/>
                      <a:pt x="95" y="433"/>
                      <a:pt x="214" y="433"/>
                    </a:cubicBezTo>
                    <a:cubicBezTo>
                      <a:pt x="334" y="433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6" name="Google Shape;1556;p35"/>
              <p:cNvSpPr/>
              <p:nvPr/>
            </p:nvSpPr>
            <p:spPr>
              <a:xfrm>
                <a:off x="2420850" y="45534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4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334"/>
                      <a:pt x="95" y="433"/>
                      <a:pt x="214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7" name="Google Shape;1557;p35"/>
              <p:cNvSpPr/>
              <p:nvPr/>
            </p:nvSpPr>
            <p:spPr>
              <a:xfrm>
                <a:off x="2402775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99" y="0"/>
                      <a:pt x="1" y="99"/>
                      <a:pt x="1" y="219"/>
                    </a:cubicBezTo>
                    <a:cubicBezTo>
                      <a:pt x="1" y="338"/>
                      <a:pt x="99" y="433"/>
                      <a:pt x="219" y="433"/>
                    </a:cubicBezTo>
                    <a:cubicBezTo>
                      <a:pt x="338" y="433"/>
                      <a:pt x="434" y="338"/>
                      <a:pt x="434" y="219"/>
                    </a:cubicBezTo>
                    <a:cubicBezTo>
                      <a:pt x="434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8" name="Google Shape;1558;p35"/>
              <p:cNvSpPr/>
              <p:nvPr/>
            </p:nvSpPr>
            <p:spPr>
              <a:xfrm>
                <a:off x="2420850" y="458942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4" y="0"/>
                    </a:moveTo>
                    <a:cubicBezTo>
                      <a:pt x="95" y="0"/>
                      <a:pt x="0" y="96"/>
                      <a:pt x="0" y="215"/>
                    </a:cubicBezTo>
                    <a:cubicBezTo>
                      <a:pt x="0" y="335"/>
                      <a:pt x="95" y="434"/>
                      <a:pt x="214" y="434"/>
                    </a:cubicBezTo>
                    <a:cubicBezTo>
                      <a:pt x="334" y="434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9" name="Google Shape;1559;p35"/>
              <p:cNvSpPr/>
              <p:nvPr/>
            </p:nvSpPr>
            <p:spPr>
              <a:xfrm>
                <a:off x="2386025" y="4625450"/>
                <a:ext cx="9300" cy="4125"/>
              </a:xfrm>
              <a:custGeom>
                <a:avLst/>
                <a:gdLst/>
                <a:ahLst/>
                <a:cxnLst/>
                <a:rect l="l" t="t" r="r" b="b"/>
                <a:pathLst>
                  <a:path w="372" h="165" extrusionOk="0">
                    <a:moveTo>
                      <a:pt x="167" y="1"/>
                    </a:moveTo>
                    <a:cubicBezTo>
                      <a:pt x="98" y="1"/>
                      <a:pt x="37" y="35"/>
                      <a:pt x="0" y="86"/>
                    </a:cubicBezTo>
                    <a:cubicBezTo>
                      <a:pt x="54" y="100"/>
                      <a:pt x="112" y="109"/>
                      <a:pt x="167" y="120"/>
                    </a:cubicBezTo>
                    <a:cubicBezTo>
                      <a:pt x="235" y="137"/>
                      <a:pt x="303" y="150"/>
                      <a:pt x="371" y="164"/>
                    </a:cubicBezTo>
                    <a:cubicBezTo>
                      <a:pt x="348" y="69"/>
                      <a:pt x="266" y="1"/>
                      <a:pt x="16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0" name="Google Shape;1560;p35"/>
              <p:cNvSpPr/>
              <p:nvPr/>
            </p:nvSpPr>
            <p:spPr>
              <a:xfrm>
                <a:off x="2402775" y="4607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99" y="1"/>
                      <a:pt x="1" y="99"/>
                      <a:pt x="1" y="218"/>
                    </a:cubicBezTo>
                    <a:cubicBezTo>
                      <a:pt x="1" y="338"/>
                      <a:pt x="99" y="433"/>
                      <a:pt x="219" y="433"/>
                    </a:cubicBezTo>
                    <a:cubicBezTo>
                      <a:pt x="338" y="433"/>
                      <a:pt x="434" y="338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1" name="Google Shape;1561;p35"/>
              <p:cNvSpPr/>
              <p:nvPr/>
            </p:nvSpPr>
            <p:spPr>
              <a:xfrm>
                <a:off x="2420850" y="4625450"/>
                <a:ext cx="10825" cy="9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393" extrusionOk="0">
                    <a:moveTo>
                      <a:pt x="214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270"/>
                      <a:pt x="21" y="314"/>
                      <a:pt x="51" y="351"/>
                    </a:cubicBezTo>
                    <a:cubicBezTo>
                      <a:pt x="106" y="362"/>
                      <a:pt x="161" y="372"/>
                      <a:pt x="214" y="378"/>
                    </a:cubicBezTo>
                    <a:cubicBezTo>
                      <a:pt x="255" y="386"/>
                      <a:pt x="293" y="389"/>
                      <a:pt x="334" y="392"/>
                    </a:cubicBezTo>
                    <a:cubicBezTo>
                      <a:pt x="392" y="355"/>
                      <a:pt x="433" y="290"/>
                      <a:pt x="433" y="215"/>
                    </a:cubicBezTo>
                    <a:cubicBezTo>
                      <a:pt x="433" y="96"/>
                      <a:pt x="334" y="1"/>
                      <a:pt x="21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2" name="Google Shape;1562;p35"/>
              <p:cNvSpPr/>
              <p:nvPr/>
            </p:nvSpPr>
            <p:spPr>
              <a:xfrm>
                <a:off x="2384800" y="4445325"/>
                <a:ext cx="10775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1" h="430" extrusionOk="0">
                    <a:moveTo>
                      <a:pt x="216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4"/>
                      <a:pt x="96" y="429"/>
                      <a:pt x="216" y="429"/>
                    </a:cubicBezTo>
                    <a:cubicBezTo>
                      <a:pt x="335" y="429"/>
                      <a:pt x="430" y="334"/>
                      <a:pt x="430" y="215"/>
                    </a:cubicBezTo>
                    <a:cubicBezTo>
                      <a:pt x="430" y="96"/>
                      <a:pt x="335" y="0"/>
                      <a:pt x="21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3" name="Google Shape;1563;p35"/>
              <p:cNvSpPr/>
              <p:nvPr/>
            </p:nvSpPr>
            <p:spPr>
              <a:xfrm>
                <a:off x="2366750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7" y="1"/>
                      <a:pt x="1" y="99"/>
                      <a:pt x="1" y="218"/>
                    </a:cubicBezTo>
                    <a:cubicBezTo>
                      <a:pt x="1" y="337"/>
                      <a:pt x="97" y="433"/>
                      <a:pt x="215" y="433"/>
                    </a:cubicBezTo>
                    <a:cubicBezTo>
                      <a:pt x="338" y="433"/>
                      <a:pt x="433" y="337"/>
                      <a:pt x="433" y="218"/>
                    </a:cubicBezTo>
                    <a:cubicBezTo>
                      <a:pt x="433" y="99"/>
                      <a:pt x="338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4" name="Google Shape;1564;p35"/>
              <p:cNvSpPr/>
              <p:nvPr/>
            </p:nvSpPr>
            <p:spPr>
              <a:xfrm>
                <a:off x="2384800" y="4481350"/>
                <a:ext cx="1077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1" h="434" extrusionOk="0">
                    <a:moveTo>
                      <a:pt x="216" y="1"/>
                    </a:moveTo>
                    <a:cubicBezTo>
                      <a:pt x="96" y="1"/>
                      <a:pt x="1" y="96"/>
                      <a:pt x="1" y="215"/>
                    </a:cubicBezTo>
                    <a:cubicBezTo>
                      <a:pt x="1" y="334"/>
                      <a:pt x="96" y="433"/>
                      <a:pt x="216" y="433"/>
                    </a:cubicBezTo>
                    <a:cubicBezTo>
                      <a:pt x="335" y="433"/>
                      <a:pt x="430" y="334"/>
                      <a:pt x="430" y="215"/>
                    </a:cubicBezTo>
                    <a:cubicBezTo>
                      <a:pt x="430" y="96"/>
                      <a:pt x="335" y="1"/>
                      <a:pt x="2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5" name="Google Shape;1565;p35"/>
              <p:cNvSpPr/>
              <p:nvPr/>
            </p:nvSpPr>
            <p:spPr>
              <a:xfrm>
                <a:off x="2366750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7" y="0"/>
                      <a:pt x="1" y="99"/>
                      <a:pt x="1" y="218"/>
                    </a:cubicBezTo>
                    <a:cubicBezTo>
                      <a:pt x="1" y="338"/>
                      <a:pt x="97" y="433"/>
                      <a:pt x="215" y="433"/>
                    </a:cubicBezTo>
                    <a:cubicBezTo>
                      <a:pt x="338" y="433"/>
                      <a:pt x="433" y="338"/>
                      <a:pt x="433" y="218"/>
                    </a:cubicBezTo>
                    <a:cubicBezTo>
                      <a:pt x="433" y="99"/>
                      <a:pt x="338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6" name="Google Shape;1566;p35"/>
              <p:cNvSpPr/>
              <p:nvPr/>
            </p:nvSpPr>
            <p:spPr>
              <a:xfrm>
                <a:off x="2384800" y="4517375"/>
                <a:ext cx="1077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1" h="434" extrusionOk="0">
                    <a:moveTo>
                      <a:pt x="216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5"/>
                      <a:pt x="96" y="433"/>
                      <a:pt x="216" y="433"/>
                    </a:cubicBezTo>
                    <a:cubicBezTo>
                      <a:pt x="335" y="433"/>
                      <a:pt x="430" y="335"/>
                      <a:pt x="430" y="215"/>
                    </a:cubicBezTo>
                    <a:cubicBezTo>
                      <a:pt x="430" y="96"/>
                      <a:pt x="335" y="0"/>
                      <a:pt x="21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7" name="Google Shape;1567;p35"/>
              <p:cNvSpPr/>
              <p:nvPr/>
            </p:nvSpPr>
            <p:spPr>
              <a:xfrm>
                <a:off x="2366750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7" y="1"/>
                      <a:pt x="1" y="99"/>
                      <a:pt x="1" y="218"/>
                    </a:cubicBezTo>
                    <a:cubicBezTo>
                      <a:pt x="1" y="337"/>
                      <a:pt x="97" y="433"/>
                      <a:pt x="215" y="433"/>
                    </a:cubicBezTo>
                    <a:cubicBezTo>
                      <a:pt x="338" y="433"/>
                      <a:pt x="433" y="337"/>
                      <a:pt x="433" y="218"/>
                    </a:cubicBezTo>
                    <a:cubicBezTo>
                      <a:pt x="433" y="99"/>
                      <a:pt x="338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8" name="Google Shape;1568;p35"/>
              <p:cNvSpPr/>
              <p:nvPr/>
            </p:nvSpPr>
            <p:spPr>
              <a:xfrm>
                <a:off x="2384800" y="4553400"/>
                <a:ext cx="1077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1" h="434" extrusionOk="0">
                    <a:moveTo>
                      <a:pt x="216" y="1"/>
                    </a:moveTo>
                    <a:cubicBezTo>
                      <a:pt x="96" y="1"/>
                      <a:pt x="1" y="96"/>
                      <a:pt x="1" y="215"/>
                    </a:cubicBezTo>
                    <a:cubicBezTo>
                      <a:pt x="1" y="334"/>
                      <a:pt x="96" y="433"/>
                      <a:pt x="216" y="433"/>
                    </a:cubicBezTo>
                    <a:cubicBezTo>
                      <a:pt x="335" y="433"/>
                      <a:pt x="430" y="334"/>
                      <a:pt x="430" y="215"/>
                    </a:cubicBezTo>
                    <a:cubicBezTo>
                      <a:pt x="430" y="96"/>
                      <a:pt x="335" y="1"/>
                      <a:pt x="2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9" name="Google Shape;1569;p35"/>
              <p:cNvSpPr/>
              <p:nvPr/>
            </p:nvSpPr>
            <p:spPr>
              <a:xfrm>
                <a:off x="2366750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7" y="0"/>
                      <a:pt x="1" y="99"/>
                      <a:pt x="1" y="219"/>
                    </a:cubicBezTo>
                    <a:cubicBezTo>
                      <a:pt x="1" y="338"/>
                      <a:pt x="97" y="433"/>
                      <a:pt x="215" y="433"/>
                    </a:cubicBezTo>
                    <a:cubicBezTo>
                      <a:pt x="338" y="433"/>
                      <a:pt x="433" y="338"/>
                      <a:pt x="433" y="219"/>
                    </a:cubicBezTo>
                    <a:cubicBezTo>
                      <a:pt x="433" y="99"/>
                      <a:pt x="338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0" name="Google Shape;1570;p35"/>
              <p:cNvSpPr/>
              <p:nvPr/>
            </p:nvSpPr>
            <p:spPr>
              <a:xfrm>
                <a:off x="2366750" y="4607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7" y="1"/>
                      <a:pt x="1" y="99"/>
                      <a:pt x="1" y="218"/>
                    </a:cubicBezTo>
                    <a:cubicBezTo>
                      <a:pt x="1" y="338"/>
                      <a:pt x="97" y="433"/>
                      <a:pt x="215" y="433"/>
                    </a:cubicBezTo>
                    <a:cubicBezTo>
                      <a:pt x="338" y="433"/>
                      <a:pt x="433" y="338"/>
                      <a:pt x="433" y="218"/>
                    </a:cubicBezTo>
                    <a:cubicBezTo>
                      <a:pt x="433" y="99"/>
                      <a:pt x="338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1" name="Google Shape;1571;p35"/>
              <p:cNvSpPr/>
              <p:nvPr/>
            </p:nvSpPr>
            <p:spPr>
              <a:xfrm>
                <a:off x="2384800" y="4589425"/>
                <a:ext cx="1077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1" h="434" extrusionOk="0">
                    <a:moveTo>
                      <a:pt x="216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5"/>
                      <a:pt x="96" y="434"/>
                      <a:pt x="216" y="434"/>
                    </a:cubicBezTo>
                    <a:cubicBezTo>
                      <a:pt x="335" y="434"/>
                      <a:pt x="430" y="335"/>
                      <a:pt x="430" y="215"/>
                    </a:cubicBezTo>
                    <a:cubicBezTo>
                      <a:pt x="430" y="96"/>
                      <a:pt x="335" y="0"/>
                      <a:pt x="21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2" name="Google Shape;1572;p35"/>
              <p:cNvSpPr/>
              <p:nvPr/>
            </p:nvSpPr>
            <p:spPr>
              <a:xfrm>
                <a:off x="2348700" y="4445325"/>
                <a:ext cx="1085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0" extrusionOk="0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4"/>
                      <a:pt x="99" y="429"/>
                      <a:pt x="218" y="429"/>
                    </a:cubicBezTo>
                    <a:cubicBezTo>
                      <a:pt x="338" y="429"/>
                      <a:pt x="433" y="334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3" name="Google Shape;1573;p35"/>
              <p:cNvSpPr/>
              <p:nvPr/>
            </p:nvSpPr>
            <p:spPr>
              <a:xfrm>
                <a:off x="2330725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5" y="433"/>
                      <a:pt x="434" y="337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4" name="Google Shape;1574;p35"/>
              <p:cNvSpPr/>
              <p:nvPr/>
            </p:nvSpPr>
            <p:spPr>
              <a:xfrm>
                <a:off x="2330725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0" y="99"/>
                      <a:pt x="0" y="218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5" y="433"/>
                      <a:pt x="434" y="338"/>
                      <a:pt x="434" y="218"/>
                    </a:cubicBezTo>
                    <a:cubicBezTo>
                      <a:pt x="434" y="99"/>
                      <a:pt x="335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5" name="Google Shape;1575;p35"/>
              <p:cNvSpPr/>
              <p:nvPr/>
            </p:nvSpPr>
            <p:spPr>
              <a:xfrm>
                <a:off x="2348700" y="4481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1"/>
                    </a:moveTo>
                    <a:cubicBezTo>
                      <a:pt x="99" y="1"/>
                      <a:pt x="1" y="96"/>
                      <a:pt x="1" y="215"/>
                    </a:cubicBezTo>
                    <a:cubicBezTo>
                      <a:pt x="1" y="334"/>
                      <a:pt x="99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6" name="Google Shape;1576;p35"/>
              <p:cNvSpPr/>
              <p:nvPr/>
            </p:nvSpPr>
            <p:spPr>
              <a:xfrm>
                <a:off x="2348700" y="45173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5"/>
                      <a:pt x="99" y="433"/>
                      <a:pt x="218" y="433"/>
                    </a:cubicBezTo>
                    <a:cubicBezTo>
                      <a:pt x="338" y="433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7" name="Google Shape;1577;p35"/>
              <p:cNvSpPr/>
              <p:nvPr/>
            </p:nvSpPr>
            <p:spPr>
              <a:xfrm>
                <a:off x="2330725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5" y="433"/>
                      <a:pt x="434" y="337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8" name="Google Shape;1578;p35"/>
              <p:cNvSpPr/>
              <p:nvPr/>
            </p:nvSpPr>
            <p:spPr>
              <a:xfrm>
                <a:off x="2330725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0" y="99"/>
                      <a:pt x="0" y="219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5" y="433"/>
                      <a:pt x="434" y="338"/>
                      <a:pt x="434" y="219"/>
                    </a:cubicBezTo>
                    <a:cubicBezTo>
                      <a:pt x="434" y="99"/>
                      <a:pt x="335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9" name="Google Shape;1579;p35"/>
              <p:cNvSpPr/>
              <p:nvPr/>
            </p:nvSpPr>
            <p:spPr>
              <a:xfrm>
                <a:off x="2348700" y="4553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1"/>
                    </a:moveTo>
                    <a:cubicBezTo>
                      <a:pt x="99" y="1"/>
                      <a:pt x="1" y="96"/>
                      <a:pt x="1" y="215"/>
                    </a:cubicBezTo>
                    <a:cubicBezTo>
                      <a:pt x="1" y="334"/>
                      <a:pt x="99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0" name="Google Shape;1580;p35"/>
              <p:cNvSpPr/>
              <p:nvPr/>
            </p:nvSpPr>
            <p:spPr>
              <a:xfrm>
                <a:off x="2348700" y="458942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5"/>
                      <a:pt x="99" y="434"/>
                      <a:pt x="218" y="434"/>
                    </a:cubicBezTo>
                    <a:cubicBezTo>
                      <a:pt x="338" y="434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1" name="Google Shape;1581;p35"/>
              <p:cNvSpPr/>
              <p:nvPr/>
            </p:nvSpPr>
            <p:spPr>
              <a:xfrm>
                <a:off x="2330725" y="4607400"/>
                <a:ext cx="10850" cy="1050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20" extrusionOk="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290"/>
                      <a:pt x="38" y="351"/>
                      <a:pt x="90" y="389"/>
                    </a:cubicBezTo>
                    <a:cubicBezTo>
                      <a:pt x="154" y="399"/>
                      <a:pt x="219" y="410"/>
                      <a:pt x="283" y="419"/>
                    </a:cubicBezTo>
                    <a:cubicBezTo>
                      <a:pt x="368" y="392"/>
                      <a:pt x="434" y="314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2" name="Google Shape;1582;p35"/>
              <p:cNvSpPr/>
              <p:nvPr/>
            </p:nvSpPr>
            <p:spPr>
              <a:xfrm>
                <a:off x="2312675" y="4445325"/>
                <a:ext cx="10825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0" extrusionOk="0">
                    <a:moveTo>
                      <a:pt x="219" y="0"/>
                    </a:moveTo>
                    <a:cubicBezTo>
                      <a:pt x="99" y="0"/>
                      <a:pt x="0" y="96"/>
                      <a:pt x="0" y="215"/>
                    </a:cubicBezTo>
                    <a:cubicBezTo>
                      <a:pt x="0" y="334"/>
                      <a:pt x="99" y="429"/>
                      <a:pt x="219" y="429"/>
                    </a:cubicBezTo>
                    <a:cubicBezTo>
                      <a:pt x="338" y="429"/>
                      <a:pt x="433" y="334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3" name="Google Shape;1583;p35"/>
              <p:cNvSpPr/>
              <p:nvPr/>
            </p:nvSpPr>
            <p:spPr>
              <a:xfrm>
                <a:off x="2294700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3" y="337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4" name="Google Shape;1584;p35"/>
              <p:cNvSpPr/>
              <p:nvPr/>
            </p:nvSpPr>
            <p:spPr>
              <a:xfrm>
                <a:off x="2312675" y="4481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1"/>
                    </a:moveTo>
                    <a:cubicBezTo>
                      <a:pt x="99" y="1"/>
                      <a:pt x="0" y="96"/>
                      <a:pt x="0" y="215"/>
                    </a:cubicBezTo>
                    <a:cubicBezTo>
                      <a:pt x="0" y="334"/>
                      <a:pt x="99" y="433"/>
                      <a:pt x="219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5" name="Google Shape;1585;p35"/>
              <p:cNvSpPr/>
              <p:nvPr/>
            </p:nvSpPr>
            <p:spPr>
              <a:xfrm>
                <a:off x="2294700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1" y="99"/>
                      <a:pt x="1" y="218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8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6" name="Google Shape;1586;p35"/>
              <p:cNvSpPr/>
              <p:nvPr/>
            </p:nvSpPr>
            <p:spPr>
              <a:xfrm>
                <a:off x="2312675" y="45173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0"/>
                    </a:moveTo>
                    <a:cubicBezTo>
                      <a:pt x="99" y="0"/>
                      <a:pt x="0" y="96"/>
                      <a:pt x="0" y="215"/>
                    </a:cubicBezTo>
                    <a:cubicBezTo>
                      <a:pt x="0" y="335"/>
                      <a:pt x="99" y="433"/>
                      <a:pt x="219" y="433"/>
                    </a:cubicBezTo>
                    <a:cubicBezTo>
                      <a:pt x="338" y="433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7" name="Google Shape;1587;p35"/>
              <p:cNvSpPr/>
              <p:nvPr/>
            </p:nvSpPr>
            <p:spPr>
              <a:xfrm>
                <a:off x="2294700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3" y="337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8" name="Google Shape;1588;p35"/>
              <p:cNvSpPr/>
              <p:nvPr/>
            </p:nvSpPr>
            <p:spPr>
              <a:xfrm>
                <a:off x="2312675" y="45534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1"/>
                    </a:moveTo>
                    <a:cubicBezTo>
                      <a:pt x="99" y="1"/>
                      <a:pt x="0" y="96"/>
                      <a:pt x="0" y="215"/>
                    </a:cubicBezTo>
                    <a:cubicBezTo>
                      <a:pt x="0" y="334"/>
                      <a:pt x="99" y="433"/>
                      <a:pt x="219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9" name="Google Shape;1589;p35"/>
              <p:cNvSpPr/>
              <p:nvPr/>
            </p:nvSpPr>
            <p:spPr>
              <a:xfrm>
                <a:off x="2294700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1" y="99"/>
                      <a:pt x="1" y="219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9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0" name="Google Shape;1590;p35"/>
              <p:cNvSpPr/>
              <p:nvPr/>
            </p:nvSpPr>
            <p:spPr>
              <a:xfrm>
                <a:off x="2294700" y="4607400"/>
                <a:ext cx="10850" cy="667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267" extrusionOk="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232"/>
                      <a:pt x="4" y="242"/>
                      <a:pt x="7" y="256"/>
                    </a:cubicBezTo>
                    <a:cubicBezTo>
                      <a:pt x="147" y="256"/>
                      <a:pt x="284" y="259"/>
                      <a:pt x="424" y="266"/>
                    </a:cubicBezTo>
                    <a:cubicBezTo>
                      <a:pt x="427" y="249"/>
                      <a:pt x="433" y="235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1" name="Google Shape;1591;p35"/>
              <p:cNvSpPr/>
              <p:nvPr/>
            </p:nvSpPr>
            <p:spPr>
              <a:xfrm>
                <a:off x="2312675" y="458942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0"/>
                    </a:moveTo>
                    <a:cubicBezTo>
                      <a:pt x="99" y="0"/>
                      <a:pt x="0" y="96"/>
                      <a:pt x="0" y="215"/>
                    </a:cubicBezTo>
                    <a:cubicBezTo>
                      <a:pt x="0" y="335"/>
                      <a:pt x="99" y="434"/>
                      <a:pt x="219" y="434"/>
                    </a:cubicBezTo>
                    <a:cubicBezTo>
                      <a:pt x="338" y="434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2" name="Google Shape;1592;p35"/>
              <p:cNvSpPr/>
              <p:nvPr/>
            </p:nvSpPr>
            <p:spPr>
              <a:xfrm>
                <a:off x="2276650" y="4445325"/>
                <a:ext cx="1085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0" extrusionOk="0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4"/>
                      <a:pt x="99" y="429"/>
                      <a:pt x="218" y="429"/>
                    </a:cubicBezTo>
                    <a:cubicBezTo>
                      <a:pt x="338" y="429"/>
                      <a:pt x="433" y="334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3" name="Google Shape;1593;p35"/>
              <p:cNvSpPr/>
              <p:nvPr/>
            </p:nvSpPr>
            <p:spPr>
              <a:xfrm>
                <a:off x="2258675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5" y="433"/>
                      <a:pt x="434" y="337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4" name="Google Shape;1594;p35"/>
              <p:cNvSpPr/>
              <p:nvPr/>
            </p:nvSpPr>
            <p:spPr>
              <a:xfrm>
                <a:off x="2258675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0" y="99"/>
                      <a:pt x="0" y="218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5" y="433"/>
                      <a:pt x="434" y="338"/>
                      <a:pt x="434" y="218"/>
                    </a:cubicBezTo>
                    <a:cubicBezTo>
                      <a:pt x="434" y="99"/>
                      <a:pt x="335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5" name="Google Shape;1595;p35"/>
              <p:cNvSpPr/>
              <p:nvPr/>
            </p:nvSpPr>
            <p:spPr>
              <a:xfrm>
                <a:off x="2276650" y="4481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1"/>
                    </a:moveTo>
                    <a:cubicBezTo>
                      <a:pt x="99" y="1"/>
                      <a:pt x="1" y="96"/>
                      <a:pt x="1" y="215"/>
                    </a:cubicBezTo>
                    <a:cubicBezTo>
                      <a:pt x="1" y="334"/>
                      <a:pt x="99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6" name="Google Shape;1596;p35"/>
              <p:cNvSpPr/>
              <p:nvPr/>
            </p:nvSpPr>
            <p:spPr>
              <a:xfrm>
                <a:off x="2258675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5" y="433"/>
                      <a:pt x="434" y="337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7" name="Google Shape;1597;p35"/>
              <p:cNvSpPr/>
              <p:nvPr/>
            </p:nvSpPr>
            <p:spPr>
              <a:xfrm>
                <a:off x="2276650" y="45173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5"/>
                      <a:pt x="99" y="433"/>
                      <a:pt x="218" y="433"/>
                    </a:cubicBezTo>
                    <a:cubicBezTo>
                      <a:pt x="338" y="433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8" name="Google Shape;1598;p35"/>
              <p:cNvSpPr/>
              <p:nvPr/>
            </p:nvSpPr>
            <p:spPr>
              <a:xfrm>
                <a:off x="2258675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0" y="99"/>
                      <a:pt x="0" y="219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5" y="433"/>
                      <a:pt x="434" y="338"/>
                      <a:pt x="434" y="219"/>
                    </a:cubicBezTo>
                    <a:cubicBezTo>
                      <a:pt x="434" y="99"/>
                      <a:pt x="335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9" name="Google Shape;1599;p35"/>
              <p:cNvSpPr/>
              <p:nvPr/>
            </p:nvSpPr>
            <p:spPr>
              <a:xfrm>
                <a:off x="2276650" y="4553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1"/>
                    </a:moveTo>
                    <a:cubicBezTo>
                      <a:pt x="99" y="1"/>
                      <a:pt x="1" y="96"/>
                      <a:pt x="1" y="215"/>
                    </a:cubicBezTo>
                    <a:cubicBezTo>
                      <a:pt x="1" y="334"/>
                      <a:pt x="99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0" name="Google Shape;1600;p35"/>
              <p:cNvSpPr/>
              <p:nvPr/>
            </p:nvSpPr>
            <p:spPr>
              <a:xfrm>
                <a:off x="2276650" y="458942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5"/>
                      <a:pt x="99" y="434"/>
                      <a:pt x="218" y="434"/>
                    </a:cubicBezTo>
                    <a:cubicBezTo>
                      <a:pt x="338" y="434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1" name="Google Shape;1601;p35"/>
              <p:cNvSpPr/>
              <p:nvPr/>
            </p:nvSpPr>
            <p:spPr>
              <a:xfrm>
                <a:off x="2258675" y="4607400"/>
                <a:ext cx="10850" cy="95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382" extrusionOk="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287"/>
                      <a:pt x="31" y="344"/>
                      <a:pt x="79" y="382"/>
                    </a:cubicBezTo>
                    <a:cubicBezTo>
                      <a:pt x="188" y="361"/>
                      <a:pt x="294" y="341"/>
                      <a:pt x="399" y="324"/>
                    </a:cubicBezTo>
                    <a:cubicBezTo>
                      <a:pt x="420" y="293"/>
                      <a:pt x="434" y="256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2" name="Google Shape;1602;p35"/>
              <p:cNvSpPr/>
              <p:nvPr/>
            </p:nvSpPr>
            <p:spPr>
              <a:xfrm>
                <a:off x="2222650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3" y="337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3" name="Google Shape;1603;p35"/>
              <p:cNvSpPr/>
              <p:nvPr/>
            </p:nvSpPr>
            <p:spPr>
              <a:xfrm>
                <a:off x="2240625" y="4445325"/>
                <a:ext cx="10825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0" extrusionOk="0">
                    <a:moveTo>
                      <a:pt x="219" y="0"/>
                    </a:moveTo>
                    <a:cubicBezTo>
                      <a:pt x="99" y="0"/>
                      <a:pt x="0" y="96"/>
                      <a:pt x="0" y="215"/>
                    </a:cubicBezTo>
                    <a:cubicBezTo>
                      <a:pt x="0" y="334"/>
                      <a:pt x="99" y="429"/>
                      <a:pt x="219" y="429"/>
                    </a:cubicBezTo>
                    <a:cubicBezTo>
                      <a:pt x="338" y="429"/>
                      <a:pt x="433" y="334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4" name="Google Shape;1604;p35"/>
              <p:cNvSpPr/>
              <p:nvPr/>
            </p:nvSpPr>
            <p:spPr>
              <a:xfrm>
                <a:off x="2222650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1" y="99"/>
                      <a:pt x="1" y="218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8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5" name="Google Shape;1605;p35"/>
              <p:cNvSpPr/>
              <p:nvPr/>
            </p:nvSpPr>
            <p:spPr>
              <a:xfrm>
                <a:off x="2240625" y="4481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1"/>
                    </a:moveTo>
                    <a:cubicBezTo>
                      <a:pt x="99" y="1"/>
                      <a:pt x="0" y="96"/>
                      <a:pt x="0" y="215"/>
                    </a:cubicBezTo>
                    <a:cubicBezTo>
                      <a:pt x="0" y="334"/>
                      <a:pt x="99" y="433"/>
                      <a:pt x="219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6" name="Google Shape;1606;p35"/>
              <p:cNvSpPr/>
              <p:nvPr/>
            </p:nvSpPr>
            <p:spPr>
              <a:xfrm>
                <a:off x="2222650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3" y="337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7" name="Google Shape;1607;p35"/>
              <p:cNvSpPr/>
              <p:nvPr/>
            </p:nvSpPr>
            <p:spPr>
              <a:xfrm>
                <a:off x="2240625" y="45173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0"/>
                    </a:moveTo>
                    <a:cubicBezTo>
                      <a:pt x="99" y="0"/>
                      <a:pt x="0" y="96"/>
                      <a:pt x="0" y="215"/>
                    </a:cubicBezTo>
                    <a:cubicBezTo>
                      <a:pt x="0" y="335"/>
                      <a:pt x="99" y="433"/>
                      <a:pt x="219" y="433"/>
                    </a:cubicBezTo>
                    <a:cubicBezTo>
                      <a:pt x="338" y="433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8" name="Google Shape;1608;p35"/>
              <p:cNvSpPr/>
              <p:nvPr/>
            </p:nvSpPr>
            <p:spPr>
              <a:xfrm>
                <a:off x="2222650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1" y="99"/>
                      <a:pt x="1" y="219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9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9" name="Google Shape;1609;p35"/>
              <p:cNvSpPr/>
              <p:nvPr/>
            </p:nvSpPr>
            <p:spPr>
              <a:xfrm>
                <a:off x="2240625" y="45534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1"/>
                    </a:moveTo>
                    <a:cubicBezTo>
                      <a:pt x="99" y="1"/>
                      <a:pt x="0" y="96"/>
                      <a:pt x="0" y="215"/>
                    </a:cubicBezTo>
                    <a:cubicBezTo>
                      <a:pt x="0" y="334"/>
                      <a:pt x="99" y="433"/>
                      <a:pt x="219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0" name="Google Shape;1610;p35"/>
              <p:cNvSpPr/>
              <p:nvPr/>
            </p:nvSpPr>
            <p:spPr>
              <a:xfrm>
                <a:off x="2240625" y="458942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0"/>
                    </a:moveTo>
                    <a:cubicBezTo>
                      <a:pt x="99" y="0"/>
                      <a:pt x="0" y="96"/>
                      <a:pt x="0" y="215"/>
                    </a:cubicBezTo>
                    <a:cubicBezTo>
                      <a:pt x="0" y="335"/>
                      <a:pt x="99" y="434"/>
                      <a:pt x="219" y="434"/>
                    </a:cubicBezTo>
                    <a:cubicBezTo>
                      <a:pt x="338" y="434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1" name="Google Shape;1611;p35"/>
              <p:cNvSpPr/>
              <p:nvPr/>
            </p:nvSpPr>
            <p:spPr>
              <a:xfrm>
                <a:off x="2222650" y="4607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2" name="Google Shape;1612;p35"/>
              <p:cNvSpPr/>
              <p:nvPr/>
            </p:nvSpPr>
            <p:spPr>
              <a:xfrm>
                <a:off x="2186625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5" y="433"/>
                      <a:pt x="434" y="337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3" name="Google Shape;1613;p35"/>
              <p:cNvSpPr/>
              <p:nvPr/>
            </p:nvSpPr>
            <p:spPr>
              <a:xfrm>
                <a:off x="2204600" y="4445325"/>
                <a:ext cx="1085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0" extrusionOk="0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4"/>
                      <a:pt x="99" y="429"/>
                      <a:pt x="218" y="429"/>
                    </a:cubicBezTo>
                    <a:cubicBezTo>
                      <a:pt x="338" y="429"/>
                      <a:pt x="433" y="334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4" name="Google Shape;1614;p35"/>
              <p:cNvSpPr/>
              <p:nvPr/>
            </p:nvSpPr>
            <p:spPr>
              <a:xfrm>
                <a:off x="2204600" y="4481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1"/>
                    </a:moveTo>
                    <a:cubicBezTo>
                      <a:pt x="99" y="1"/>
                      <a:pt x="1" y="96"/>
                      <a:pt x="1" y="215"/>
                    </a:cubicBezTo>
                    <a:cubicBezTo>
                      <a:pt x="1" y="334"/>
                      <a:pt x="99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5" name="Google Shape;1615;p35"/>
              <p:cNvSpPr/>
              <p:nvPr/>
            </p:nvSpPr>
            <p:spPr>
              <a:xfrm>
                <a:off x="2204588" y="4481313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0" y="99"/>
                      <a:pt x="0" y="218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5" y="433"/>
                      <a:pt x="434" y="338"/>
                      <a:pt x="434" y="218"/>
                    </a:cubicBezTo>
                    <a:cubicBezTo>
                      <a:pt x="434" y="99"/>
                      <a:pt x="335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6" name="Google Shape;1616;p35"/>
              <p:cNvSpPr/>
              <p:nvPr/>
            </p:nvSpPr>
            <p:spPr>
              <a:xfrm>
                <a:off x="2186625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5" y="433"/>
                      <a:pt x="434" y="337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7" name="Google Shape;1617;p35"/>
              <p:cNvSpPr/>
              <p:nvPr/>
            </p:nvSpPr>
            <p:spPr>
              <a:xfrm>
                <a:off x="2204600" y="45173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5"/>
                      <a:pt x="99" y="433"/>
                      <a:pt x="218" y="433"/>
                    </a:cubicBezTo>
                    <a:cubicBezTo>
                      <a:pt x="338" y="433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8" name="Google Shape;1618;p35"/>
              <p:cNvSpPr/>
              <p:nvPr/>
            </p:nvSpPr>
            <p:spPr>
              <a:xfrm>
                <a:off x="2204600" y="4553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1"/>
                    </a:moveTo>
                    <a:cubicBezTo>
                      <a:pt x="99" y="1"/>
                      <a:pt x="1" y="96"/>
                      <a:pt x="1" y="215"/>
                    </a:cubicBezTo>
                    <a:cubicBezTo>
                      <a:pt x="1" y="334"/>
                      <a:pt x="99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9" name="Google Shape;1619;p35"/>
              <p:cNvSpPr/>
              <p:nvPr/>
            </p:nvSpPr>
            <p:spPr>
              <a:xfrm>
                <a:off x="2186625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0" y="99"/>
                      <a:pt x="0" y="219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5" y="433"/>
                      <a:pt x="434" y="338"/>
                      <a:pt x="434" y="219"/>
                    </a:cubicBezTo>
                    <a:cubicBezTo>
                      <a:pt x="434" y="99"/>
                      <a:pt x="335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0" name="Google Shape;1620;p35"/>
              <p:cNvSpPr/>
              <p:nvPr/>
            </p:nvSpPr>
            <p:spPr>
              <a:xfrm>
                <a:off x="2204600" y="458942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5"/>
                      <a:pt x="99" y="434"/>
                      <a:pt x="218" y="434"/>
                    </a:cubicBezTo>
                    <a:cubicBezTo>
                      <a:pt x="338" y="434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1" name="Google Shape;1621;p35"/>
              <p:cNvSpPr/>
              <p:nvPr/>
            </p:nvSpPr>
            <p:spPr>
              <a:xfrm>
                <a:off x="2186625" y="4607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5" y="433"/>
                      <a:pt x="434" y="338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2" name="Google Shape;1622;p35"/>
              <p:cNvSpPr/>
              <p:nvPr/>
            </p:nvSpPr>
            <p:spPr>
              <a:xfrm>
                <a:off x="2204600" y="46254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1"/>
                    </a:moveTo>
                    <a:cubicBezTo>
                      <a:pt x="99" y="1"/>
                      <a:pt x="1" y="96"/>
                      <a:pt x="1" y="215"/>
                    </a:cubicBezTo>
                    <a:cubicBezTo>
                      <a:pt x="1" y="338"/>
                      <a:pt x="99" y="433"/>
                      <a:pt x="218" y="433"/>
                    </a:cubicBezTo>
                    <a:cubicBezTo>
                      <a:pt x="338" y="433"/>
                      <a:pt x="433" y="338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3" name="Google Shape;1623;p35"/>
              <p:cNvSpPr/>
              <p:nvPr/>
            </p:nvSpPr>
            <p:spPr>
              <a:xfrm>
                <a:off x="2186625" y="4643500"/>
                <a:ext cx="10425" cy="10075"/>
              </a:xfrm>
              <a:custGeom>
                <a:avLst/>
                <a:gdLst/>
                <a:ahLst/>
                <a:cxnLst/>
                <a:rect l="l" t="t" r="r" b="b"/>
                <a:pathLst>
                  <a:path w="417" h="403" extrusionOk="0">
                    <a:moveTo>
                      <a:pt x="215" y="1"/>
                    </a:moveTo>
                    <a:cubicBezTo>
                      <a:pt x="96" y="1"/>
                      <a:pt x="0" y="96"/>
                      <a:pt x="0" y="216"/>
                    </a:cubicBezTo>
                    <a:cubicBezTo>
                      <a:pt x="0" y="297"/>
                      <a:pt x="49" y="365"/>
                      <a:pt x="113" y="403"/>
                    </a:cubicBezTo>
                    <a:cubicBezTo>
                      <a:pt x="212" y="315"/>
                      <a:pt x="314" y="229"/>
                      <a:pt x="416" y="147"/>
                    </a:cubicBezTo>
                    <a:cubicBezTo>
                      <a:pt x="389" y="62"/>
                      <a:pt x="311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4" name="Google Shape;1624;p35"/>
              <p:cNvSpPr/>
              <p:nvPr/>
            </p:nvSpPr>
            <p:spPr>
              <a:xfrm>
                <a:off x="2152800" y="4436975"/>
                <a:ext cx="6000" cy="1125"/>
              </a:xfrm>
              <a:custGeom>
                <a:avLst/>
                <a:gdLst/>
                <a:ahLst/>
                <a:cxnLst/>
                <a:rect l="l" t="t" r="r" b="b"/>
                <a:pathLst>
                  <a:path w="240" h="45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39" y="27"/>
                      <a:pt x="79" y="45"/>
                      <a:pt x="127" y="45"/>
                    </a:cubicBezTo>
                    <a:cubicBezTo>
                      <a:pt x="172" y="45"/>
                      <a:pt x="209" y="27"/>
                      <a:pt x="240" y="7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5" name="Google Shape;1625;p35"/>
              <p:cNvSpPr/>
              <p:nvPr/>
            </p:nvSpPr>
            <p:spPr>
              <a:xfrm>
                <a:off x="2150600" y="4463300"/>
                <a:ext cx="107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34" extrusionOk="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0" y="337"/>
                      <a:pt x="430" y="218"/>
                    </a:cubicBezTo>
                    <a:cubicBezTo>
                      <a:pt x="430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6" name="Google Shape;1626;p35"/>
              <p:cNvSpPr/>
              <p:nvPr/>
            </p:nvSpPr>
            <p:spPr>
              <a:xfrm>
                <a:off x="2168575" y="4445325"/>
                <a:ext cx="10825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0" extrusionOk="0">
                    <a:moveTo>
                      <a:pt x="219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4"/>
                      <a:pt x="96" y="429"/>
                      <a:pt x="219" y="429"/>
                    </a:cubicBezTo>
                    <a:cubicBezTo>
                      <a:pt x="338" y="429"/>
                      <a:pt x="433" y="334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7" name="Google Shape;1627;p35"/>
              <p:cNvSpPr/>
              <p:nvPr/>
            </p:nvSpPr>
            <p:spPr>
              <a:xfrm>
                <a:off x="2168575" y="4481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9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8" name="Google Shape;1628;p35"/>
              <p:cNvSpPr/>
              <p:nvPr/>
            </p:nvSpPr>
            <p:spPr>
              <a:xfrm>
                <a:off x="2150600" y="4499325"/>
                <a:ext cx="107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33" extrusionOk="0">
                    <a:moveTo>
                      <a:pt x="215" y="0"/>
                    </a:moveTo>
                    <a:cubicBezTo>
                      <a:pt x="96" y="0"/>
                      <a:pt x="1" y="99"/>
                      <a:pt x="1" y="218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0" y="338"/>
                      <a:pt x="430" y="218"/>
                    </a:cubicBezTo>
                    <a:cubicBezTo>
                      <a:pt x="430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9" name="Google Shape;1629;p35"/>
              <p:cNvSpPr/>
              <p:nvPr/>
            </p:nvSpPr>
            <p:spPr>
              <a:xfrm>
                <a:off x="2150600" y="4535350"/>
                <a:ext cx="107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34" extrusionOk="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0" y="337"/>
                      <a:pt x="430" y="218"/>
                    </a:cubicBezTo>
                    <a:cubicBezTo>
                      <a:pt x="430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0" name="Google Shape;1630;p35"/>
              <p:cNvSpPr/>
              <p:nvPr/>
            </p:nvSpPr>
            <p:spPr>
              <a:xfrm>
                <a:off x="2168575" y="45173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5"/>
                      <a:pt x="96" y="433"/>
                      <a:pt x="219" y="433"/>
                    </a:cubicBezTo>
                    <a:cubicBezTo>
                      <a:pt x="338" y="433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1" name="Google Shape;1631;p35"/>
              <p:cNvSpPr/>
              <p:nvPr/>
            </p:nvSpPr>
            <p:spPr>
              <a:xfrm>
                <a:off x="2150600" y="4571375"/>
                <a:ext cx="107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33" extrusionOk="0">
                    <a:moveTo>
                      <a:pt x="215" y="0"/>
                    </a:moveTo>
                    <a:cubicBezTo>
                      <a:pt x="96" y="0"/>
                      <a:pt x="1" y="99"/>
                      <a:pt x="1" y="219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0" y="338"/>
                      <a:pt x="430" y="219"/>
                    </a:cubicBezTo>
                    <a:cubicBezTo>
                      <a:pt x="430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2" name="Google Shape;1632;p35"/>
              <p:cNvSpPr/>
              <p:nvPr/>
            </p:nvSpPr>
            <p:spPr>
              <a:xfrm>
                <a:off x="2168575" y="45534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9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3" name="Google Shape;1633;p35"/>
              <p:cNvSpPr/>
              <p:nvPr/>
            </p:nvSpPr>
            <p:spPr>
              <a:xfrm>
                <a:off x="2150600" y="4607400"/>
                <a:ext cx="107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34" extrusionOk="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0" y="338"/>
                      <a:pt x="430" y="218"/>
                    </a:cubicBezTo>
                    <a:cubicBezTo>
                      <a:pt x="430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4" name="Google Shape;1634;p35"/>
              <p:cNvSpPr/>
              <p:nvPr/>
            </p:nvSpPr>
            <p:spPr>
              <a:xfrm>
                <a:off x="2168575" y="458942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5"/>
                      <a:pt x="96" y="434"/>
                      <a:pt x="219" y="434"/>
                    </a:cubicBezTo>
                    <a:cubicBezTo>
                      <a:pt x="338" y="434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5" name="Google Shape;1635;p35"/>
              <p:cNvSpPr/>
              <p:nvPr/>
            </p:nvSpPr>
            <p:spPr>
              <a:xfrm>
                <a:off x="2168575" y="46254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8"/>
                      <a:pt x="96" y="433"/>
                      <a:pt x="219" y="433"/>
                    </a:cubicBezTo>
                    <a:cubicBezTo>
                      <a:pt x="338" y="433"/>
                      <a:pt x="433" y="338"/>
                      <a:pt x="433" y="215"/>
                    </a:cubicBezTo>
                    <a:cubicBezTo>
                      <a:pt x="433" y="96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6" name="Google Shape;1636;p35"/>
              <p:cNvSpPr/>
              <p:nvPr/>
            </p:nvSpPr>
            <p:spPr>
              <a:xfrm>
                <a:off x="2150600" y="4643500"/>
                <a:ext cx="1075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30" extrusionOk="0">
                    <a:moveTo>
                      <a:pt x="215" y="1"/>
                    </a:moveTo>
                    <a:cubicBezTo>
                      <a:pt x="96" y="1"/>
                      <a:pt x="1" y="96"/>
                      <a:pt x="1" y="216"/>
                    </a:cubicBezTo>
                    <a:cubicBezTo>
                      <a:pt x="1" y="335"/>
                      <a:pt x="96" y="430"/>
                      <a:pt x="215" y="430"/>
                    </a:cubicBezTo>
                    <a:cubicBezTo>
                      <a:pt x="334" y="430"/>
                      <a:pt x="430" y="335"/>
                      <a:pt x="430" y="216"/>
                    </a:cubicBezTo>
                    <a:cubicBezTo>
                      <a:pt x="430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7" name="Google Shape;1637;p35"/>
              <p:cNvSpPr/>
              <p:nvPr/>
            </p:nvSpPr>
            <p:spPr>
              <a:xfrm>
                <a:off x="2150600" y="4679550"/>
                <a:ext cx="107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33" extrusionOk="0">
                    <a:moveTo>
                      <a:pt x="215" y="0"/>
                    </a:moveTo>
                    <a:cubicBezTo>
                      <a:pt x="96" y="0"/>
                      <a:pt x="1" y="95"/>
                      <a:pt x="1" y="214"/>
                    </a:cubicBezTo>
                    <a:cubicBezTo>
                      <a:pt x="1" y="334"/>
                      <a:pt x="96" y="433"/>
                      <a:pt x="215" y="433"/>
                    </a:cubicBezTo>
                    <a:cubicBezTo>
                      <a:pt x="334" y="433"/>
                      <a:pt x="430" y="334"/>
                      <a:pt x="430" y="214"/>
                    </a:cubicBezTo>
                    <a:cubicBezTo>
                      <a:pt x="430" y="95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8" name="Google Shape;1638;p35"/>
              <p:cNvSpPr/>
              <p:nvPr/>
            </p:nvSpPr>
            <p:spPr>
              <a:xfrm>
                <a:off x="2168575" y="4661475"/>
                <a:ext cx="10075" cy="10425"/>
              </a:xfrm>
              <a:custGeom>
                <a:avLst/>
                <a:gdLst/>
                <a:ahLst/>
                <a:cxnLst/>
                <a:rect l="l" t="t" r="r" b="b"/>
                <a:pathLst>
                  <a:path w="403" h="417" extrusionOk="0">
                    <a:moveTo>
                      <a:pt x="219" y="0"/>
                    </a:moveTo>
                    <a:cubicBezTo>
                      <a:pt x="96" y="0"/>
                      <a:pt x="0" y="96"/>
                      <a:pt x="0" y="219"/>
                    </a:cubicBezTo>
                    <a:cubicBezTo>
                      <a:pt x="0" y="307"/>
                      <a:pt x="58" y="385"/>
                      <a:pt x="137" y="416"/>
                    </a:cubicBezTo>
                    <a:cubicBezTo>
                      <a:pt x="164" y="385"/>
                      <a:pt x="191" y="355"/>
                      <a:pt x="219" y="321"/>
                    </a:cubicBezTo>
                    <a:cubicBezTo>
                      <a:pt x="246" y="286"/>
                      <a:pt x="277" y="253"/>
                      <a:pt x="307" y="219"/>
                    </a:cubicBezTo>
                    <a:cubicBezTo>
                      <a:pt x="338" y="181"/>
                      <a:pt x="368" y="147"/>
                      <a:pt x="403" y="110"/>
                    </a:cubicBezTo>
                    <a:cubicBezTo>
                      <a:pt x="365" y="45"/>
                      <a:pt x="297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9" name="Google Shape;1639;p35"/>
              <p:cNvSpPr/>
              <p:nvPr/>
            </p:nvSpPr>
            <p:spPr>
              <a:xfrm>
                <a:off x="2150600" y="4896525"/>
                <a:ext cx="3450" cy="9575"/>
              </a:xfrm>
              <a:custGeom>
                <a:avLst/>
                <a:gdLst/>
                <a:ahLst/>
                <a:cxnLst/>
                <a:rect l="l" t="t" r="r" b="b"/>
                <a:pathLst>
                  <a:path w="138" h="383" extrusionOk="0">
                    <a:moveTo>
                      <a:pt x="103" y="1"/>
                    </a:moveTo>
                    <a:cubicBezTo>
                      <a:pt x="42" y="42"/>
                      <a:pt x="1" y="107"/>
                      <a:pt x="1" y="185"/>
                    </a:cubicBezTo>
                    <a:cubicBezTo>
                      <a:pt x="1" y="274"/>
                      <a:pt x="55" y="352"/>
                      <a:pt x="137" y="383"/>
                    </a:cubicBezTo>
                    <a:cubicBezTo>
                      <a:pt x="127" y="257"/>
                      <a:pt x="117" y="131"/>
                      <a:pt x="10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0" name="Google Shape;1640;p35"/>
              <p:cNvSpPr/>
              <p:nvPr/>
            </p:nvSpPr>
            <p:spPr>
              <a:xfrm>
                <a:off x="2150600" y="4932050"/>
                <a:ext cx="3850" cy="9975"/>
              </a:xfrm>
              <a:custGeom>
                <a:avLst/>
                <a:gdLst/>
                <a:ahLst/>
                <a:cxnLst/>
                <a:rect l="l" t="t" r="r" b="b"/>
                <a:pathLst>
                  <a:path w="154" h="399" extrusionOk="0">
                    <a:moveTo>
                      <a:pt x="154" y="1"/>
                    </a:moveTo>
                    <a:cubicBezTo>
                      <a:pt x="65" y="28"/>
                      <a:pt x="1" y="106"/>
                      <a:pt x="1" y="205"/>
                    </a:cubicBezTo>
                    <a:cubicBezTo>
                      <a:pt x="1" y="290"/>
                      <a:pt x="51" y="365"/>
                      <a:pt x="123" y="399"/>
                    </a:cubicBezTo>
                    <a:cubicBezTo>
                      <a:pt x="137" y="276"/>
                      <a:pt x="147" y="150"/>
                      <a:pt x="154" y="28"/>
                    </a:cubicBezTo>
                    <a:lnTo>
                      <a:pt x="15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1" name="Google Shape;1641;p35"/>
              <p:cNvSpPr/>
              <p:nvPr/>
            </p:nvSpPr>
            <p:spPr>
              <a:xfrm>
                <a:off x="2115700" y="4435800"/>
                <a:ext cx="8350" cy="2300"/>
              </a:xfrm>
              <a:custGeom>
                <a:avLst/>
                <a:gdLst/>
                <a:ahLst/>
                <a:cxnLst/>
                <a:rect l="l" t="t" r="r" b="b"/>
                <a:pathLst>
                  <a:path w="334" h="92" extrusionOk="0">
                    <a:moveTo>
                      <a:pt x="0" y="0"/>
                    </a:moveTo>
                    <a:cubicBezTo>
                      <a:pt x="37" y="54"/>
                      <a:pt x="98" y="92"/>
                      <a:pt x="170" y="92"/>
                    </a:cubicBezTo>
                    <a:cubicBezTo>
                      <a:pt x="238" y="92"/>
                      <a:pt x="293" y="58"/>
                      <a:pt x="334" y="1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2" name="Google Shape;1642;p35"/>
              <p:cNvSpPr/>
              <p:nvPr/>
            </p:nvSpPr>
            <p:spPr>
              <a:xfrm>
                <a:off x="2114475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3" name="Google Shape;1643;p35"/>
              <p:cNvSpPr/>
              <p:nvPr/>
            </p:nvSpPr>
            <p:spPr>
              <a:xfrm>
                <a:off x="2132550" y="4445325"/>
                <a:ext cx="1085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0" extrusionOk="0">
                    <a:moveTo>
                      <a:pt x="215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4"/>
                      <a:pt x="96" y="429"/>
                      <a:pt x="215" y="429"/>
                    </a:cubicBezTo>
                    <a:cubicBezTo>
                      <a:pt x="334" y="429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4" name="Google Shape;1644;p35"/>
              <p:cNvSpPr/>
              <p:nvPr/>
            </p:nvSpPr>
            <p:spPr>
              <a:xfrm>
                <a:off x="2114475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8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5" name="Google Shape;1645;p35"/>
              <p:cNvSpPr/>
              <p:nvPr/>
            </p:nvSpPr>
            <p:spPr>
              <a:xfrm>
                <a:off x="2132550" y="4481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6"/>
                      <a:pt x="1" y="215"/>
                    </a:cubicBezTo>
                    <a:cubicBezTo>
                      <a:pt x="1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6" name="Google Shape;1646;p35"/>
              <p:cNvSpPr/>
              <p:nvPr/>
            </p:nvSpPr>
            <p:spPr>
              <a:xfrm>
                <a:off x="2132550" y="45173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5"/>
                      <a:pt x="96" y="433"/>
                      <a:pt x="215" y="433"/>
                    </a:cubicBezTo>
                    <a:cubicBezTo>
                      <a:pt x="334" y="433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7" name="Google Shape;1647;p35"/>
              <p:cNvSpPr/>
              <p:nvPr/>
            </p:nvSpPr>
            <p:spPr>
              <a:xfrm>
                <a:off x="2114475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8" name="Google Shape;1648;p35"/>
              <p:cNvSpPr/>
              <p:nvPr/>
            </p:nvSpPr>
            <p:spPr>
              <a:xfrm>
                <a:off x="2132550" y="4553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6"/>
                      <a:pt x="1" y="215"/>
                    </a:cubicBezTo>
                    <a:cubicBezTo>
                      <a:pt x="1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9" name="Google Shape;1649;p35"/>
              <p:cNvSpPr/>
              <p:nvPr/>
            </p:nvSpPr>
            <p:spPr>
              <a:xfrm>
                <a:off x="2114475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9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9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0" name="Google Shape;1650;p35"/>
              <p:cNvSpPr/>
              <p:nvPr/>
            </p:nvSpPr>
            <p:spPr>
              <a:xfrm>
                <a:off x="2132550" y="458942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5"/>
                      <a:pt x="96" y="434"/>
                      <a:pt x="215" y="434"/>
                    </a:cubicBezTo>
                    <a:cubicBezTo>
                      <a:pt x="334" y="434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1" name="Google Shape;1651;p35"/>
              <p:cNvSpPr/>
              <p:nvPr/>
            </p:nvSpPr>
            <p:spPr>
              <a:xfrm>
                <a:off x="2114475" y="4607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8"/>
                    </a:cubicBezTo>
                    <a:cubicBezTo>
                      <a:pt x="433" y="99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2" name="Google Shape;1652;p35"/>
              <p:cNvSpPr/>
              <p:nvPr/>
            </p:nvSpPr>
            <p:spPr>
              <a:xfrm>
                <a:off x="2114475" y="4643500"/>
                <a:ext cx="1085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0" extrusionOk="0">
                    <a:moveTo>
                      <a:pt x="219" y="1"/>
                    </a:moveTo>
                    <a:cubicBezTo>
                      <a:pt x="100" y="1"/>
                      <a:pt x="1" y="96"/>
                      <a:pt x="1" y="216"/>
                    </a:cubicBezTo>
                    <a:cubicBezTo>
                      <a:pt x="1" y="335"/>
                      <a:pt x="100" y="430"/>
                      <a:pt x="219" y="430"/>
                    </a:cubicBezTo>
                    <a:cubicBezTo>
                      <a:pt x="339" y="430"/>
                      <a:pt x="433" y="335"/>
                      <a:pt x="433" y="216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3" name="Google Shape;1653;p35"/>
              <p:cNvSpPr/>
              <p:nvPr/>
            </p:nvSpPr>
            <p:spPr>
              <a:xfrm>
                <a:off x="2132550" y="46254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6"/>
                      <a:pt x="1" y="215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4" name="Google Shape;1654;p35"/>
              <p:cNvSpPr/>
              <p:nvPr/>
            </p:nvSpPr>
            <p:spPr>
              <a:xfrm>
                <a:off x="2132550" y="46614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0"/>
                    </a:moveTo>
                    <a:cubicBezTo>
                      <a:pt x="96" y="0"/>
                      <a:pt x="1" y="96"/>
                      <a:pt x="1" y="219"/>
                    </a:cubicBezTo>
                    <a:cubicBezTo>
                      <a:pt x="1" y="338"/>
                      <a:pt x="96" y="434"/>
                      <a:pt x="215" y="434"/>
                    </a:cubicBezTo>
                    <a:cubicBezTo>
                      <a:pt x="334" y="434"/>
                      <a:pt x="433" y="338"/>
                      <a:pt x="433" y="219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5" name="Google Shape;1655;p35"/>
              <p:cNvSpPr/>
              <p:nvPr/>
            </p:nvSpPr>
            <p:spPr>
              <a:xfrm>
                <a:off x="2114475" y="467955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5"/>
                      <a:pt x="1" y="214"/>
                    </a:cubicBezTo>
                    <a:cubicBezTo>
                      <a:pt x="1" y="334"/>
                      <a:pt x="100" y="433"/>
                      <a:pt x="219" y="433"/>
                    </a:cubicBezTo>
                    <a:cubicBezTo>
                      <a:pt x="339" y="433"/>
                      <a:pt x="433" y="334"/>
                      <a:pt x="433" y="214"/>
                    </a:cubicBezTo>
                    <a:cubicBezTo>
                      <a:pt x="433" y="95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6" name="Google Shape;1656;p35"/>
              <p:cNvSpPr/>
              <p:nvPr/>
            </p:nvSpPr>
            <p:spPr>
              <a:xfrm>
                <a:off x="2114475" y="47155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6"/>
                      <a:pt x="1" y="216"/>
                    </a:cubicBezTo>
                    <a:cubicBezTo>
                      <a:pt x="1" y="335"/>
                      <a:pt x="100" y="433"/>
                      <a:pt x="219" y="433"/>
                    </a:cubicBezTo>
                    <a:cubicBezTo>
                      <a:pt x="339" y="433"/>
                      <a:pt x="433" y="335"/>
                      <a:pt x="433" y="216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7" name="Google Shape;1657;p35"/>
              <p:cNvSpPr/>
              <p:nvPr/>
            </p:nvSpPr>
            <p:spPr>
              <a:xfrm>
                <a:off x="2132550" y="46975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100"/>
                      <a:pt x="1" y="219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9"/>
                    </a:cubicBezTo>
                    <a:cubicBezTo>
                      <a:pt x="433" y="100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8" name="Google Shape;1658;p35"/>
              <p:cNvSpPr/>
              <p:nvPr/>
            </p:nvSpPr>
            <p:spPr>
              <a:xfrm>
                <a:off x="2114475" y="475160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5"/>
                      <a:pt x="1" y="214"/>
                    </a:cubicBezTo>
                    <a:cubicBezTo>
                      <a:pt x="1" y="334"/>
                      <a:pt x="100" y="433"/>
                      <a:pt x="219" y="433"/>
                    </a:cubicBezTo>
                    <a:cubicBezTo>
                      <a:pt x="339" y="433"/>
                      <a:pt x="433" y="334"/>
                      <a:pt x="433" y="214"/>
                    </a:cubicBezTo>
                    <a:cubicBezTo>
                      <a:pt x="433" y="95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9" name="Google Shape;1659;p35"/>
              <p:cNvSpPr/>
              <p:nvPr/>
            </p:nvSpPr>
            <p:spPr>
              <a:xfrm>
                <a:off x="2132550" y="4733525"/>
                <a:ext cx="87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349" h="434" extrusionOk="0">
                    <a:moveTo>
                      <a:pt x="215" y="0"/>
                    </a:moveTo>
                    <a:cubicBezTo>
                      <a:pt x="96" y="0"/>
                      <a:pt x="1" y="99"/>
                      <a:pt x="1" y="219"/>
                    </a:cubicBezTo>
                    <a:cubicBezTo>
                      <a:pt x="1" y="338"/>
                      <a:pt x="96" y="434"/>
                      <a:pt x="215" y="434"/>
                    </a:cubicBezTo>
                    <a:cubicBezTo>
                      <a:pt x="239" y="434"/>
                      <a:pt x="259" y="426"/>
                      <a:pt x="280" y="420"/>
                    </a:cubicBezTo>
                    <a:cubicBezTo>
                      <a:pt x="290" y="355"/>
                      <a:pt x="297" y="287"/>
                      <a:pt x="311" y="219"/>
                    </a:cubicBezTo>
                    <a:cubicBezTo>
                      <a:pt x="311" y="209"/>
                      <a:pt x="314" y="198"/>
                      <a:pt x="314" y="192"/>
                    </a:cubicBezTo>
                    <a:cubicBezTo>
                      <a:pt x="324" y="143"/>
                      <a:pt x="338" y="96"/>
                      <a:pt x="348" y="49"/>
                    </a:cubicBezTo>
                    <a:cubicBezTo>
                      <a:pt x="311" y="21"/>
                      <a:pt x="266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0" name="Google Shape;1660;p35"/>
              <p:cNvSpPr/>
              <p:nvPr/>
            </p:nvSpPr>
            <p:spPr>
              <a:xfrm>
                <a:off x="2114475" y="47876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6"/>
                      <a:pt x="1" y="216"/>
                    </a:cubicBezTo>
                    <a:cubicBezTo>
                      <a:pt x="1" y="335"/>
                      <a:pt x="100" y="433"/>
                      <a:pt x="219" y="433"/>
                    </a:cubicBezTo>
                    <a:cubicBezTo>
                      <a:pt x="339" y="433"/>
                      <a:pt x="433" y="335"/>
                      <a:pt x="433" y="216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1" name="Google Shape;1661;p35"/>
              <p:cNvSpPr/>
              <p:nvPr/>
            </p:nvSpPr>
            <p:spPr>
              <a:xfrm>
                <a:off x="2132550" y="4769725"/>
                <a:ext cx="5050" cy="10600"/>
              </a:xfrm>
              <a:custGeom>
                <a:avLst/>
                <a:gdLst/>
                <a:ahLst/>
                <a:cxnLst/>
                <a:rect l="l" t="t" r="r" b="b"/>
                <a:pathLst>
                  <a:path w="202" h="424" extrusionOk="0">
                    <a:moveTo>
                      <a:pt x="198" y="0"/>
                    </a:moveTo>
                    <a:lnTo>
                      <a:pt x="198" y="0"/>
                    </a:lnTo>
                    <a:cubicBezTo>
                      <a:pt x="86" y="11"/>
                      <a:pt x="1" y="99"/>
                      <a:pt x="1" y="212"/>
                    </a:cubicBezTo>
                    <a:cubicBezTo>
                      <a:pt x="1" y="324"/>
                      <a:pt x="89" y="416"/>
                      <a:pt x="201" y="423"/>
                    </a:cubicBezTo>
                    <a:cubicBezTo>
                      <a:pt x="198" y="355"/>
                      <a:pt x="194" y="283"/>
                      <a:pt x="194" y="212"/>
                    </a:cubicBezTo>
                    <a:cubicBezTo>
                      <a:pt x="194" y="140"/>
                      <a:pt x="194" y="69"/>
                      <a:pt x="19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2" name="Google Shape;1662;p35"/>
              <p:cNvSpPr/>
              <p:nvPr/>
            </p:nvSpPr>
            <p:spPr>
              <a:xfrm>
                <a:off x="2132550" y="4805575"/>
                <a:ext cx="830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332" h="434" extrusionOk="0">
                    <a:moveTo>
                      <a:pt x="215" y="0"/>
                    </a:moveTo>
                    <a:cubicBezTo>
                      <a:pt x="96" y="0"/>
                      <a:pt x="1" y="99"/>
                      <a:pt x="1" y="219"/>
                    </a:cubicBezTo>
                    <a:cubicBezTo>
                      <a:pt x="1" y="338"/>
                      <a:pt x="96" y="434"/>
                      <a:pt x="215" y="434"/>
                    </a:cubicBezTo>
                    <a:cubicBezTo>
                      <a:pt x="259" y="434"/>
                      <a:pt x="297" y="420"/>
                      <a:pt x="331" y="396"/>
                    </a:cubicBezTo>
                    <a:cubicBezTo>
                      <a:pt x="320" y="338"/>
                      <a:pt x="314" y="277"/>
                      <a:pt x="303" y="219"/>
                    </a:cubicBezTo>
                    <a:cubicBezTo>
                      <a:pt x="297" y="151"/>
                      <a:pt x="290" y="82"/>
                      <a:pt x="283" y="14"/>
                    </a:cubicBezTo>
                    <a:cubicBezTo>
                      <a:pt x="259" y="8"/>
                      <a:pt x="239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3" name="Google Shape;1663;p35"/>
              <p:cNvSpPr/>
              <p:nvPr/>
            </p:nvSpPr>
            <p:spPr>
              <a:xfrm>
                <a:off x="2114475" y="482365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5"/>
                      <a:pt x="1" y="214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4"/>
                    </a:cubicBezTo>
                    <a:cubicBezTo>
                      <a:pt x="433" y="95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4" name="Google Shape;1664;p35"/>
              <p:cNvSpPr/>
              <p:nvPr/>
            </p:nvSpPr>
            <p:spPr>
              <a:xfrm>
                <a:off x="2132550" y="4841700"/>
                <a:ext cx="1085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0" extrusionOk="0">
                    <a:moveTo>
                      <a:pt x="215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4"/>
                      <a:pt x="96" y="429"/>
                      <a:pt x="215" y="429"/>
                    </a:cubicBezTo>
                    <a:cubicBezTo>
                      <a:pt x="334" y="429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5" name="Google Shape;1665;p35"/>
              <p:cNvSpPr/>
              <p:nvPr/>
            </p:nvSpPr>
            <p:spPr>
              <a:xfrm>
                <a:off x="2114475" y="48596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6"/>
                      <a:pt x="1" y="219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9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6" name="Google Shape;1666;p35"/>
              <p:cNvSpPr/>
              <p:nvPr/>
            </p:nvSpPr>
            <p:spPr>
              <a:xfrm>
                <a:off x="2114475" y="489570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7" name="Google Shape;1667;p35"/>
              <p:cNvSpPr/>
              <p:nvPr/>
            </p:nvSpPr>
            <p:spPr>
              <a:xfrm>
                <a:off x="2132550" y="487772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5"/>
                      <a:pt x="1" y="215"/>
                    </a:cubicBezTo>
                    <a:cubicBezTo>
                      <a:pt x="1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5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8" name="Google Shape;1668;p35"/>
              <p:cNvSpPr/>
              <p:nvPr/>
            </p:nvSpPr>
            <p:spPr>
              <a:xfrm>
                <a:off x="2114475" y="49317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100"/>
                      <a:pt x="1" y="219"/>
                    </a:cubicBezTo>
                    <a:cubicBezTo>
                      <a:pt x="1" y="339"/>
                      <a:pt x="100" y="433"/>
                      <a:pt x="219" y="433"/>
                    </a:cubicBezTo>
                    <a:cubicBezTo>
                      <a:pt x="339" y="433"/>
                      <a:pt x="433" y="339"/>
                      <a:pt x="433" y="219"/>
                    </a:cubicBezTo>
                    <a:cubicBezTo>
                      <a:pt x="433" y="100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9" name="Google Shape;1669;p35"/>
              <p:cNvSpPr/>
              <p:nvPr/>
            </p:nvSpPr>
            <p:spPr>
              <a:xfrm>
                <a:off x="2132550" y="491375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0" name="Google Shape;1670;p35"/>
              <p:cNvSpPr/>
              <p:nvPr/>
            </p:nvSpPr>
            <p:spPr>
              <a:xfrm>
                <a:off x="2114475" y="496775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1" name="Google Shape;1671;p35"/>
              <p:cNvSpPr/>
              <p:nvPr/>
            </p:nvSpPr>
            <p:spPr>
              <a:xfrm>
                <a:off x="2132550" y="49497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5"/>
                      <a:pt x="1" y="215"/>
                    </a:cubicBezTo>
                    <a:cubicBezTo>
                      <a:pt x="1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5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2" name="Google Shape;1672;p35"/>
              <p:cNvSpPr/>
              <p:nvPr/>
            </p:nvSpPr>
            <p:spPr>
              <a:xfrm>
                <a:off x="2132550" y="4985800"/>
                <a:ext cx="940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376" h="430" extrusionOk="0">
                    <a:moveTo>
                      <a:pt x="215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27"/>
                      <a:pt x="86" y="420"/>
                      <a:pt x="198" y="430"/>
                    </a:cubicBezTo>
                    <a:cubicBezTo>
                      <a:pt x="205" y="416"/>
                      <a:pt x="212" y="406"/>
                      <a:pt x="215" y="395"/>
                    </a:cubicBezTo>
                    <a:cubicBezTo>
                      <a:pt x="249" y="334"/>
                      <a:pt x="283" y="277"/>
                      <a:pt x="314" y="215"/>
                    </a:cubicBezTo>
                    <a:cubicBezTo>
                      <a:pt x="338" y="170"/>
                      <a:pt x="355" y="120"/>
                      <a:pt x="375" y="72"/>
                    </a:cubicBezTo>
                    <a:cubicBezTo>
                      <a:pt x="338" y="27"/>
                      <a:pt x="280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3" name="Google Shape;1673;p35"/>
              <p:cNvSpPr/>
              <p:nvPr/>
            </p:nvSpPr>
            <p:spPr>
              <a:xfrm>
                <a:off x="2114475" y="50037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100"/>
                      <a:pt x="1" y="219"/>
                    </a:cubicBezTo>
                    <a:cubicBezTo>
                      <a:pt x="1" y="339"/>
                      <a:pt x="100" y="433"/>
                      <a:pt x="219" y="433"/>
                    </a:cubicBezTo>
                    <a:cubicBezTo>
                      <a:pt x="339" y="433"/>
                      <a:pt x="433" y="339"/>
                      <a:pt x="433" y="219"/>
                    </a:cubicBezTo>
                    <a:cubicBezTo>
                      <a:pt x="433" y="100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4" name="Google Shape;1674;p35"/>
              <p:cNvSpPr/>
              <p:nvPr/>
            </p:nvSpPr>
            <p:spPr>
              <a:xfrm>
                <a:off x="2078900" y="4434675"/>
                <a:ext cx="9900" cy="3425"/>
              </a:xfrm>
              <a:custGeom>
                <a:avLst/>
                <a:gdLst/>
                <a:ahLst/>
                <a:cxnLst/>
                <a:rect l="l" t="t" r="r" b="b"/>
                <a:pathLst>
                  <a:path w="396" h="137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34" y="79"/>
                      <a:pt x="109" y="137"/>
                      <a:pt x="201" y="137"/>
                    </a:cubicBezTo>
                    <a:cubicBezTo>
                      <a:pt x="287" y="137"/>
                      <a:pt x="358" y="86"/>
                      <a:pt x="395" y="14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5" name="Google Shape;1675;p35"/>
              <p:cNvSpPr/>
              <p:nvPr/>
            </p:nvSpPr>
            <p:spPr>
              <a:xfrm>
                <a:off x="2078475" y="44633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99"/>
                      <a:pt x="0" y="218"/>
                    </a:cubicBezTo>
                    <a:cubicBezTo>
                      <a:pt x="0" y="337"/>
                      <a:pt x="99" y="433"/>
                      <a:pt x="218" y="433"/>
                    </a:cubicBezTo>
                    <a:cubicBezTo>
                      <a:pt x="337" y="433"/>
                      <a:pt x="433" y="337"/>
                      <a:pt x="433" y="218"/>
                    </a:cubicBezTo>
                    <a:cubicBezTo>
                      <a:pt x="433" y="99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6" name="Google Shape;1676;p35"/>
              <p:cNvSpPr/>
              <p:nvPr/>
            </p:nvSpPr>
            <p:spPr>
              <a:xfrm>
                <a:off x="2096525" y="4445325"/>
                <a:ext cx="10825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0" extrusionOk="0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4"/>
                      <a:pt x="96" y="429"/>
                      <a:pt x="215" y="429"/>
                    </a:cubicBezTo>
                    <a:cubicBezTo>
                      <a:pt x="334" y="429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7" name="Google Shape;1677;p35"/>
              <p:cNvSpPr/>
              <p:nvPr/>
            </p:nvSpPr>
            <p:spPr>
              <a:xfrm>
                <a:off x="2078475" y="4499325"/>
                <a:ext cx="1082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218" y="0"/>
                    </a:moveTo>
                    <a:cubicBezTo>
                      <a:pt x="99" y="0"/>
                      <a:pt x="0" y="99"/>
                      <a:pt x="0" y="218"/>
                    </a:cubicBezTo>
                    <a:cubicBezTo>
                      <a:pt x="0" y="338"/>
                      <a:pt x="99" y="433"/>
                      <a:pt x="218" y="433"/>
                    </a:cubicBezTo>
                    <a:cubicBezTo>
                      <a:pt x="337" y="433"/>
                      <a:pt x="433" y="338"/>
                      <a:pt x="433" y="218"/>
                    </a:cubicBezTo>
                    <a:cubicBezTo>
                      <a:pt x="433" y="99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8" name="Google Shape;1678;p35"/>
              <p:cNvSpPr/>
              <p:nvPr/>
            </p:nvSpPr>
            <p:spPr>
              <a:xfrm>
                <a:off x="2096525" y="4481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9" name="Google Shape;1679;p35"/>
              <p:cNvSpPr/>
              <p:nvPr/>
            </p:nvSpPr>
            <p:spPr>
              <a:xfrm>
                <a:off x="2096525" y="45173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5"/>
                      <a:pt x="96" y="433"/>
                      <a:pt x="215" y="433"/>
                    </a:cubicBezTo>
                    <a:cubicBezTo>
                      <a:pt x="334" y="433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0" name="Google Shape;1680;p35"/>
              <p:cNvSpPr/>
              <p:nvPr/>
            </p:nvSpPr>
            <p:spPr>
              <a:xfrm>
                <a:off x="2078475" y="4535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99"/>
                      <a:pt x="0" y="218"/>
                    </a:cubicBezTo>
                    <a:cubicBezTo>
                      <a:pt x="0" y="337"/>
                      <a:pt x="99" y="433"/>
                      <a:pt x="218" y="433"/>
                    </a:cubicBezTo>
                    <a:cubicBezTo>
                      <a:pt x="337" y="433"/>
                      <a:pt x="433" y="337"/>
                      <a:pt x="433" y="218"/>
                    </a:cubicBezTo>
                    <a:cubicBezTo>
                      <a:pt x="433" y="99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1" name="Google Shape;1681;p35"/>
              <p:cNvSpPr/>
              <p:nvPr/>
            </p:nvSpPr>
            <p:spPr>
              <a:xfrm>
                <a:off x="2078475" y="4571375"/>
                <a:ext cx="1082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218" y="0"/>
                    </a:moveTo>
                    <a:cubicBezTo>
                      <a:pt x="99" y="0"/>
                      <a:pt x="0" y="99"/>
                      <a:pt x="0" y="219"/>
                    </a:cubicBezTo>
                    <a:cubicBezTo>
                      <a:pt x="0" y="338"/>
                      <a:pt x="99" y="433"/>
                      <a:pt x="218" y="433"/>
                    </a:cubicBezTo>
                    <a:cubicBezTo>
                      <a:pt x="337" y="433"/>
                      <a:pt x="433" y="338"/>
                      <a:pt x="433" y="219"/>
                    </a:cubicBezTo>
                    <a:cubicBezTo>
                      <a:pt x="433" y="99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2" name="Google Shape;1682;p35"/>
              <p:cNvSpPr/>
              <p:nvPr/>
            </p:nvSpPr>
            <p:spPr>
              <a:xfrm>
                <a:off x="2096525" y="45534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3" name="Google Shape;1683;p35"/>
              <p:cNvSpPr/>
              <p:nvPr/>
            </p:nvSpPr>
            <p:spPr>
              <a:xfrm>
                <a:off x="2078475" y="46074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99"/>
                      <a:pt x="0" y="218"/>
                    </a:cubicBezTo>
                    <a:cubicBezTo>
                      <a:pt x="0" y="338"/>
                      <a:pt x="99" y="433"/>
                      <a:pt x="218" y="433"/>
                    </a:cubicBezTo>
                    <a:cubicBezTo>
                      <a:pt x="337" y="433"/>
                      <a:pt x="433" y="338"/>
                      <a:pt x="433" y="218"/>
                    </a:cubicBezTo>
                    <a:cubicBezTo>
                      <a:pt x="433" y="99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4" name="Google Shape;1684;p35"/>
              <p:cNvSpPr/>
              <p:nvPr/>
            </p:nvSpPr>
            <p:spPr>
              <a:xfrm>
                <a:off x="2096525" y="458942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5"/>
                      <a:pt x="96" y="434"/>
                      <a:pt x="215" y="434"/>
                    </a:cubicBezTo>
                    <a:cubicBezTo>
                      <a:pt x="334" y="434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5" name="Google Shape;1685;p35"/>
              <p:cNvSpPr/>
              <p:nvPr/>
            </p:nvSpPr>
            <p:spPr>
              <a:xfrm>
                <a:off x="2096525" y="46254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6" name="Google Shape;1686;p35"/>
              <p:cNvSpPr/>
              <p:nvPr/>
            </p:nvSpPr>
            <p:spPr>
              <a:xfrm>
                <a:off x="2078475" y="4643500"/>
                <a:ext cx="10825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0" extrusionOk="0">
                    <a:moveTo>
                      <a:pt x="218" y="1"/>
                    </a:moveTo>
                    <a:cubicBezTo>
                      <a:pt x="99" y="1"/>
                      <a:pt x="0" y="96"/>
                      <a:pt x="0" y="216"/>
                    </a:cubicBezTo>
                    <a:cubicBezTo>
                      <a:pt x="0" y="335"/>
                      <a:pt x="99" y="430"/>
                      <a:pt x="218" y="430"/>
                    </a:cubicBezTo>
                    <a:cubicBezTo>
                      <a:pt x="337" y="430"/>
                      <a:pt x="433" y="335"/>
                      <a:pt x="433" y="216"/>
                    </a:cubicBezTo>
                    <a:cubicBezTo>
                      <a:pt x="433" y="96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7" name="Google Shape;1687;p35"/>
              <p:cNvSpPr/>
              <p:nvPr/>
            </p:nvSpPr>
            <p:spPr>
              <a:xfrm>
                <a:off x="2078475" y="4679550"/>
                <a:ext cx="1082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218" y="0"/>
                    </a:moveTo>
                    <a:cubicBezTo>
                      <a:pt x="99" y="0"/>
                      <a:pt x="0" y="95"/>
                      <a:pt x="0" y="214"/>
                    </a:cubicBezTo>
                    <a:cubicBezTo>
                      <a:pt x="0" y="334"/>
                      <a:pt x="99" y="433"/>
                      <a:pt x="218" y="433"/>
                    </a:cubicBezTo>
                    <a:cubicBezTo>
                      <a:pt x="337" y="433"/>
                      <a:pt x="433" y="334"/>
                      <a:pt x="433" y="214"/>
                    </a:cubicBezTo>
                    <a:cubicBezTo>
                      <a:pt x="433" y="95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8" name="Google Shape;1688;p35"/>
              <p:cNvSpPr/>
              <p:nvPr/>
            </p:nvSpPr>
            <p:spPr>
              <a:xfrm>
                <a:off x="2096525" y="46614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0"/>
                    </a:moveTo>
                    <a:cubicBezTo>
                      <a:pt x="96" y="0"/>
                      <a:pt x="0" y="96"/>
                      <a:pt x="0" y="219"/>
                    </a:cubicBezTo>
                    <a:cubicBezTo>
                      <a:pt x="0" y="338"/>
                      <a:pt x="96" y="434"/>
                      <a:pt x="215" y="434"/>
                    </a:cubicBezTo>
                    <a:cubicBezTo>
                      <a:pt x="334" y="434"/>
                      <a:pt x="433" y="338"/>
                      <a:pt x="433" y="219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9" name="Google Shape;1689;p35"/>
              <p:cNvSpPr/>
              <p:nvPr/>
            </p:nvSpPr>
            <p:spPr>
              <a:xfrm>
                <a:off x="2096525" y="46975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6" y="1"/>
                      <a:pt x="0" y="100"/>
                      <a:pt x="0" y="219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9"/>
                    </a:cubicBezTo>
                    <a:cubicBezTo>
                      <a:pt x="433" y="100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0" name="Google Shape;1690;p35"/>
              <p:cNvSpPr/>
              <p:nvPr/>
            </p:nvSpPr>
            <p:spPr>
              <a:xfrm>
                <a:off x="2078475" y="47155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96"/>
                      <a:pt x="0" y="216"/>
                    </a:cubicBezTo>
                    <a:cubicBezTo>
                      <a:pt x="0" y="335"/>
                      <a:pt x="99" y="433"/>
                      <a:pt x="218" y="433"/>
                    </a:cubicBezTo>
                    <a:cubicBezTo>
                      <a:pt x="337" y="433"/>
                      <a:pt x="433" y="335"/>
                      <a:pt x="433" y="216"/>
                    </a:cubicBezTo>
                    <a:cubicBezTo>
                      <a:pt x="433" y="96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1" name="Google Shape;1691;p35"/>
              <p:cNvSpPr/>
              <p:nvPr/>
            </p:nvSpPr>
            <p:spPr>
              <a:xfrm>
                <a:off x="2078475" y="4751600"/>
                <a:ext cx="1082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218" y="0"/>
                    </a:moveTo>
                    <a:cubicBezTo>
                      <a:pt x="99" y="0"/>
                      <a:pt x="0" y="95"/>
                      <a:pt x="0" y="214"/>
                    </a:cubicBezTo>
                    <a:cubicBezTo>
                      <a:pt x="0" y="334"/>
                      <a:pt x="99" y="433"/>
                      <a:pt x="218" y="433"/>
                    </a:cubicBezTo>
                    <a:cubicBezTo>
                      <a:pt x="337" y="433"/>
                      <a:pt x="433" y="334"/>
                      <a:pt x="433" y="214"/>
                    </a:cubicBezTo>
                    <a:cubicBezTo>
                      <a:pt x="433" y="95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2" name="Google Shape;1692;p35"/>
              <p:cNvSpPr/>
              <p:nvPr/>
            </p:nvSpPr>
            <p:spPr>
              <a:xfrm>
                <a:off x="2096525" y="473352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0"/>
                    </a:moveTo>
                    <a:cubicBezTo>
                      <a:pt x="96" y="0"/>
                      <a:pt x="0" y="99"/>
                      <a:pt x="0" y="219"/>
                    </a:cubicBezTo>
                    <a:cubicBezTo>
                      <a:pt x="0" y="338"/>
                      <a:pt x="96" y="434"/>
                      <a:pt x="215" y="434"/>
                    </a:cubicBezTo>
                    <a:cubicBezTo>
                      <a:pt x="334" y="434"/>
                      <a:pt x="433" y="338"/>
                      <a:pt x="433" y="219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3" name="Google Shape;1693;p35"/>
              <p:cNvSpPr/>
              <p:nvPr/>
            </p:nvSpPr>
            <p:spPr>
              <a:xfrm>
                <a:off x="2096525" y="47695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6" y="1"/>
                      <a:pt x="0" y="100"/>
                      <a:pt x="0" y="219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9"/>
                    </a:cubicBezTo>
                    <a:cubicBezTo>
                      <a:pt x="433" y="100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4" name="Google Shape;1694;p35"/>
              <p:cNvSpPr/>
              <p:nvPr/>
            </p:nvSpPr>
            <p:spPr>
              <a:xfrm>
                <a:off x="2078475" y="47876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96"/>
                      <a:pt x="0" y="216"/>
                    </a:cubicBezTo>
                    <a:cubicBezTo>
                      <a:pt x="0" y="335"/>
                      <a:pt x="99" y="433"/>
                      <a:pt x="218" y="433"/>
                    </a:cubicBezTo>
                    <a:cubicBezTo>
                      <a:pt x="337" y="433"/>
                      <a:pt x="433" y="335"/>
                      <a:pt x="433" y="216"/>
                    </a:cubicBezTo>
                    <a:cubicBezTo>
                      <a:pt x="433" y="96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5" name="Google Shape;1695;p35"/>
              <p:cNvSpPr/>
              <p:nvPr/>
            </p:nvSpPr>
            <p:spPr>
              <a:xfrm>
                <a:off x="2096525" y="48055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0"/>
                    </a:moveTo>
                    <a:cubicBezTo>
                      <a:pt x="96" y="0"/>
                      <a:pt x="0" y="99"/>
                      <a:pt x="0" y="219"/>
                    </a:cubicBezTo>
                    <a:cubicBezTo>
                      <a:pt x="0" y="338"/>
                      <a:pt x="96" y="434"/>
                      <a:pt x="215" y="434"/>
                    </a:cubicBezTo>
                    <a:cubicBezTo>
                      <a:pt x="334" y="434"/>
                      <a:pt x="433" y="338"/>
                      <a:pt x="433" y="219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6" name="Google Shape;1696;p35"/>
              <p:cNvSpPr/>
              <p:nvPr/>
            </p:nvSpPr>
            <p:spPr>
              <a:xfrm>
                <a:off x="2078475" y="4823650"/>
                <a:ext cx="1082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218" y="0"/>
                    </a:moveTo>
                    <a:cubicBezTo>
                      <a:pt x="99" y="0"/>
                      <a:pt x="0" y="95"/>
                      <a:pt x="0" y="214"/>
                    </a:cubicBezTo>
                    <a:cubicBezTo>
                      <a:pt x="0" y="337"/>
                      <a:pt x="99" y="433"/>
                      <a:pt x="218" y="433"/>
                    </a:cubicBezTo>
                    <a:cubicBezTo>
                      <a:pt x="337" y="433"/>
                      <a:pt x="433" y="337"/>
                      <a:pt x="433" y="214"/>
                    </a:cubicBezTo>
                    <a:cubicBezTo>
                      <a:pt x="433" y="95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7" name="Google Shape;1697;p35"/>
              <p:cNvSpPr/>
              <p:nvPr/>
            </p:nvSpPr>
            <p:spPr>
              <a:xfrm>
                <a:off x="2096525" y="4841700"/>
                <a:ext cx="10825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0" extrusionOk="0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4"/>
                      <a:pt x="96" y="429"/>
                      <a:pt x="215" y="429"/>
                    </a:cubicBezTo>
                    <a:cubicBezTo>
                      <a:pt x="334" y="429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8" name="Google Shape;1698;p35"/>
              <p:cNvSpPr/>
              <p:nvPr/>
            </p:nvSpPr>
            <p:spPr>
              <a:xfrm>
                <a:off x="2078475" y="48596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96"/>
                      <a:pt x="0" y="219"/>
                    </a:cubicBezTo>
                    <a:cubicBezTo>
                      <a:pt x="0" y="338"/>
                      <a:pt x="99" y="433"/>
                      <a:pt x="218" y="433"/>
                    </a:cubicBezTo>
                    <a:cubicBezTo>
                      <a:pt x="337" y="433"/>
                      <a:pt x="433" y="338"/>
                      <a:pt x="433" y="219"/>
                    </a:cubicBezTo>
                    <a:cubicBezTo>
                      <a:pt x="433" y="96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9" name="Google Shape;1699;p35"/>
              <p:cNvSpPr/>
              <p:nvPr/>
            </p:nvSpPr>
            <p:spPr>
              <a:xfrm>
                <a:off x="2096525" y="487772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6" y="1"/>
                      <a:pt x="0" y="95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5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0" name="Google Shape;1700;p35"/>
              <p:cNvSpPr/>
              <p:nvPr/>
            </p:nvSpPr>
            <p:spPr>
              <a:xfrm>
                <a:off x="2078475" y="4895700"/>
                <a:ext cx="1082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218" y="0"/>
                    </a:moveTo>
                    <a:cubicBezTo>
                      <a:pt x="99" y="0"/>
                      <a:pt x="0" y="99"/>
                      <a:pt x="0" y="218"/>
                    </a:cubicBezTo>
                    <a:cubicBezTo>
                      <a:pt x="0" y="337"/>
                      <a:pt x="99" y="433"/>
                      <a:pt x="218" y="433"/>
                    </a:cubicBezTo>
                    <a:cubicBezTo>
                      <a:pt x="337" y="433"/>
                      <a:pt x="433" y="337"/>
                      <a:pt x="433" y="218"/>
                    </a:cubicBezTo>
                    <a:cubicBezTo>
                      <a:pt x="433" y="99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1" name="Google Shape;1701;p35"/>
              <p:cNvSpPr/>
              <p:nvPr/>
            </p:nvSpPr>
            <p:spPr>
              <a:xfrm>
                <a:off x="2096525" y="4913750"/>
                <a:ext cx="1082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2" name="Google Shape;1702;p35"/>
              <p:cNvSpPr/>
              <p:nvPr/>
            </p:nvSpPr>
            <p:spPr>
              <a:xfrm>
                <a:off x="2078475" y="49317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100"/>
                      <a:pt x="0" y="219"/>
                    </a:cubicBezTo>
                    <a:cubicBezTo>
                      <a:pt x="0" y="339"/>
                      <a:pt x="99" y="433"/>
                      <a:pt x="218" y="433"/>
                    </a:cubicBezTo>
                    <a:cubicBezTo>
                      <a:pt x="337" y="433"/>
                      <a:pt x="433" y="339"/>
                      <a:pt x="433" y="219"/>
                    </a:cubicBezTo>
                    <a:cubicBezTo>
                      <a:pt x="433" y="100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3" name="Google Shape;1703;p35"/>
              <p:cNvSpPr/>
              <p:nvPr/>
            </p:nvSpPr>
            <p:spPr>
              <a:xfrm>
                <a:off x="2096525" y="49497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6" y="1"/>
                      <a:pt x="0" y="95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5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4" name="Google Shape;1704;p35"/>
              <p:cNvSpPr/>
              <p:nvPr/>
            </p:nvSpPr>
            <p:spPr>
              <a:xfrm>
                <a:off x="2078475" y="4967750"/>
                <a:ext cx="1082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218" y="0"/>
                    </a:moveTo>
                    <a:cubicBezTo>
                      <a:pt x="99" y="0"/>
                      <a:pt x="0" y="99"/>
                      <a:pt x="0" y="218"/>
                    </a:cubicBezTo>
                    <a:cubicBezTo>
                      <a:pt x="0" y="337"/>
                      <a:pt x="99" y="433"/>
                      <a:pt x="218" y="433"/>
                    </a:cubicBezTo>
                    <a:cubicBezTo>
                      <a:pt x="337" y="433"/>
                      <a:pt x="433" y="337"/>
                      <a:pt x="433" y="218"/>
                    </a:cubicBezTo>
                    <a:cubicBezTo>
                      <a:pt x="433" y="99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5" name="Google Shape;1705;p35"/>
              <p:cNvSpPr/>
              <p:nvPr/>
            </p:nvSpPr>
            <p:spPr>
              <a:xfrm>
                <a:off x="2096525" y="4985800"/>
                <a:ext cx="1082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6" name="Google Shape;1706;p35"/>
              <p:cNvSpPr/>
              <p:nvPr/>
            </p:nvSpPr>
            <p:spPr>
              <a:xfrm>
                <a:off x="2078475" y="50037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100"/>
                      <a:pt x="0" y="219"/>
                    </a:cubicBezTo>
                    <a:cubicBezTo>
                      <a:pt x="0" y="339"/>
                      <a:pt x="99" y="433"/>
                      <a:pt x="218" y="433"/>
                    </a:cubicBezTo>
                    <a:cubicBezTo>
                      <a:pt x="337" y="433"/>
                      <a:pt x="433" y="339"/>
                      <a:pt x="433" y="219"/>
                    </a:cubicBezTo>
                    <a:cubicBezTo>
                      <a:pt x="433" y="100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7" name="Google Shape;1707;p35"/>
              <p:cNvSpPr/>
              <p:nvPr/>
            </p:nvSpPr>
            <p:spPr>
              <a:xfrm>
                <a:off x="2080950" y="5039875"/>
                <a:ext cx="3500" cy="975"/>
              </a:xfrm>
              <a:custGeom>
                <a:avLst/>
                <a:gdLst/>
                <a:ahLst/>
                <a:cxnLst/>
                <a:rect l="l" t="t" r="r" b="b"/>
                <a:pathLst>
                  <a:path w="140" h="39" extrusionOk="0">
                    <a:moveTo>
                      <a:pt x="119" y="1"/>
                    </a:moveTo>
                    <a:cubicBezTo>
                      <a:pt x="75" y="1"/>
                      <a:pt x="34" y="15"/>
                      <a:pt x="0" y="38"/>
                    </a:cubicBezTo>
                    <a:cubicBezTo>
                      <a:pt x="48" y="28"/>
                      <a:pt x="92" y="15"/>
                      <a:pt x="139" y="4"/>
                    </a:cubicBezTo>
                    <a:cubicBezTo>
                      <a:pt x="133" y="1"/>
                      <a:pt x="126" y="1"/>
                      <a:pt x="1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8" name="Google Shape;1708;p35"/>
              <p:cNvSpPr/>
              <p:nvPr/>
            </p:nvSpPr>
            <p:spPr>
              <a:xfrm>
                <a:off x="2096525" y="502182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228" y="433"/>
                      <a:pt x="242" y="426"/>
                      <a:pt x="252" y="426"/>
                    </a:cubicBezTo>
                    <a:cubicBezTo>
                      <a:pt x="297" y="399"/>
                      <a:pt x="341" y="375"/>
                      <a:pt x="382" y="348"/>
                    </a:cubicBezTo>
                    <a:cubicBezTo>
                      <a:pt x="412" y="311"/>
                      <a:pt x="433" y="266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9" name="Google Shape;1709;p35"/>
              <p:cNvSpPr/>
              <p:nvPr/>
            </p:nvSpPr>
            <p:spPr>
              <a:xfrm>
                <a:off x="2042625" y="4433550"/>
                <a:ext cx="10400" cy="4550"/>
              </a:xfrm>
              <a:custGeom>
                <a:avLst/>
                <a:gdLst/>
                <a:ahLst/>
                <a:cxnLst/>
                <a:rect l="l" t="t" r="r" b="b"/>
                <a:pathLst>
                  <a:path w="416" h="182" extrusionOk="0">
                    <a:moveTo>
                      <a:pt x="0" y="1"/>
                    </a:moveTo>
                    <a:cubicBezTo>
                      <a:pt x="21" y="103"/>
                      <a:pt x="102" y="182"/>
                      <a:pt x="211" y="182"/>
                    </a:cubicBezTo>
                    <a:cubicBezTo>
                      <a:pt x="313" y="182"/>
                      <a:pt x="395" y="110"/>
                      <a:pt x="416" y="15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0" name="Google Shape;1710;p35"/>
              <p:cNvSpPr/>
              <p:nvPr/>
            </p:nvSpPr>
            <p:spPr>
              <a:xfrm>
                <a:off x="2042425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1" name="Google Shape;1711;p35"/>
              <p:cNvSpPr/>
              <p:nvPr/>
            </p:nvSpPr>
            <p:spPr>
              <a:xfrm>
                <a:off x="2060500" y="4445325"/>
                <a:ext cx="1085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0" extrusionOk="0">
                    <a:moveTo>
                      <a:pt x="215" y="0"/>
                    </a:moveTo>
                    <a:cubicBezTo>
                      <a:pt x="95" y="0"/>
                      <a:pt x="1" y="96"/>
                      <a:pt x="1" y="215"/>
                    </a:cubicBezTo>
                    <a:cubicBezTo>
                      <a:pt x="1" y="334"/>
                      <a:pt x="95" y="429"/>
                      <a:pt x="215" y="429"/>
                    </a:cubicBezTo>
                    <a:cubicBezTo>
                      <a:pt x="334" y="429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2" name="Google Shape;1712;p35"/>
              <p:cNvSpPr/>
              <p:nvPr/>
            </p:nvSpPr>
            <p:spPr>
              <a:xfrm>
                <a:off x="2042425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8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3" name="Google Shape;1713;p35"/>
              <p:cNvSpPr/>
              <p:nvPr/>
            </p:nvSpPr>
            <p:spPr>
              <a:xfrm>
                <a:off x="2060500" y="4481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5" y="1"/>
                      <a:pt x="1" y="96"/>
                      <a:pt x="1" y="215"/>
                    </a:cubicBezTo>
                    <a:cubicBezTo>
                      <a:pt x="1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4" name="Google Shape;1714;p35"/>
              <p:cNvSpPr/>
              <p:nvPr/>
            </p:nvSpPr>
            <p:spPr>
              <a:xfrm>
                <a:off x="2042425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5" name="Google Shape;1715;p35"/>
              <p:cNvSpPr/>
              <p:nvPr/>
            </p:nvSpPr>
            <p:spPr>
              <a:xfrm>
                <a:off x="2060500" y="45173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0"/>
                    </a:moveTo>
                    <a:cubicBezTo>
                      <a:pt x="95" y="0"/>
                      <a:pt x="1" y="96"/>
                      <a:pt x="1" y="215"/>
                    </a:cubicBezTo>
                    <a:cubicBezTo>
                      <a:pt x="1" y="335"/>
                      <a:pt x="95" y="433"/>
                      <a:pt x="215" y="433"/>
                    </a:cubicBezTo>
                    <a:cubicBezTo>
                      <a:pt x="334" y="433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6" name="Google Shape;1716;p35"/>
              <p:cNvSpPr/>
              <p:nvPr/>
            </p:nvSpPr>
            <p:spPr>
              <a:xfrm>
                <a:off x="2060500" y="4553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5" y="1"/>
                      <a:pt x="1" y="96"/>
                      <a:pt x="1" y="215"/>
                    </a:cubicBezTo>
                    <a:cubicBezTo>
                      <a:pt x="1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7" name="Google Shape;1717;p35"/>
              <p:cNvSpPr/>
              <p:nvPr/>
            </p:nvSpPr>
            <p:spPr>
              <a:xfrm>
                <a:off x="2024725" y="4589425"/>
                <a:ext cx="1057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23" h="434" extrusionOk="0">
                    <a:moveTo>
                      <a:pt x="205" y="0"/>
                    </a:moveTo>
                    <a:cubicBezTo>
                      <a:pt x="106" y="0"/>
                      <a:pt x="28" y="69"/>
                      <a:pt x="1" y="157"/>
                    </a:cubicBezTo>
                    <a:lnTo>
                      <a:pt x="1" y="215"/>
                    </a:lnTo>
                    <a:cubicBezTo>
                      <a:pt x="1" y="239"/>
                      <a:pt x="1" y="259"/>
                      <a:pt x="4" y="280"/>
                    </a:cubicBezTo>
                    <a:cubicBezTo>
                      <a:pt x="31" y="368"/>
                      <a:pt x="110" y="434"/>
                      <a:pt x="205" y="434"/>
                    </a:cubicBezTo>
                    <a:cubicBezTo>
                      <a:pt x="324" y="434"/>
                      <a:pt x="423" y="335"/>
                      <a:pt x="423" y="215"/>
                    </a:cubicBezTo>
                    <a:cubicBezTo>
                      <a:pt x="423" y="96"/>
                      <a:pt x="324" y="0"/>
                      <a:pt x="20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8" name="Google Shape;1718;p35"/>
              <p:cNvSpPr/>
              <p:nvPr/>
            </p:nvSpPr>
            <p:spPr>
              <a:xfrm>
                <a:off x="2042425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9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9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9" name="Google Shape;1719;p35"/>
              <p:cNvSpPr/>
              <p:nvPr/>
            </p:nvSpPr>
            <p:spPr>
              <a:xfrm>
                <a:off x="2042425" y="4607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8"/>
                    </a:cubicBezTo>
                    <a:cubicBezTo>
                      <a:pt x="433" y="99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0" name="Google Shape;1720;p35"/>
              <p:cNvSpPr/>
              <p:nvPr/>
            </p:nvSpPr>
            <p:spPr>
              <a:xfrm>
                <a:off x="2060500" y="458942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0"/>
                    </a:moveTo>
                    <a:cubicBezTo>
                      <a:pt x="95" y="0"/>
                      <a:pt x="1" y="96"/>
                      <a:pt x="1" y="215"/>
                    </a:cubicBezTo>
                    <a:cubicBezTo>
                      <a:pt x="1" y="335"/>
                      <a:pt x="95" y="434"/>
                      <a:pt x="215" y="434"/>
                    </a:cubicBezTo>
                    <a:cubicBezTo>
                      <a:pt x="334" y="434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1" name="Google Shape;1721;p35"/>
              <p:cNvSpPr/>
              <p:nvPr/>
            </p:nvSpPr>
            <p:spPr>
              <a:xfrm>
                <a:off x="2025050" y="4625450"/>
                <a:ext cx="102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10" h="434" extrusionOk="0">
                    <a:moveTo>
                      <a:pt x="192" y="1"/>
                    </a:moveTo>
                    <a:cubicBezTo>
                      <a:pt x="106" y="1"/>
                      <a:pt x="35" y="51"/>
                      <a:pt x="1" y="123"/>
                    </a:cubicBezTo>
                    <a:lnTo>
                      <a:pt x="1" y="215"/>
                    </a:lnTo>
                    <a:lnTo>
                      <a:pt x="1" y="314"/>
                    </a:lnTo>
                    <a:cubicBezTo>
                      <a:pt x="39" y="382"/>
                      <a:pt x="110" y="433"/>
                      <a:pt x="192" y="433"/>
                    </a:cubicBezTo>
                    <a:cubicBezTo>
                      <a:pt x="311" y="433"/>
                      <a:pt x="410" y="338"/>
                      <a:pt x="410" y="215"/>
                    </a:cubicBezTo>
                    <a:cubicBezTo>
                      <a:pt x="410" y="96"/>
                      <a:pt x="311" y="1"/>
                      <a:pt x="19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2" name="Google Shape;1722;p35"/>
              <p:cNvSpPr/>
              <p:nvPr/>
            </p:nvSpPr>
            <p:spPr>
              <a:xfrm>
                <a:off x="2042425" y="4643500"/>
                <a:ext cx="1085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0" extrusionOk="0">
                    <a:moveTo>
                      <a:pt x="219" y="1"/>
                    </a:moveTo>
                    <a:cubicBezTo>
                      <a:pt x="100" y="1"/>
                      <a:pt x="1" y="96"/>
                      <a:pt x="1" y="216"/>
                    </a:cubicBezTo>
                    <a:cubicBezTo>
                      <a:pt x="1" y="335"/>
                      <a:pt x="100" y="430"/>
                      <a:pt x="219" y="430"/>
                    </a:cubicBezTo>
                    <a:cubicBezTo>
                      <a:pt x="339" y="430"/>
                      <a:pt x="433" y="335"/>
                      <a:pt x="433" y="216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3" name="Google Shape;1723;p35"/>
              <p:cNvSpPr/>
              <p:nvPr/>
            </p:nvSpPr>
            <p:spPr>
              <a:xfrm>
                <a:off x="2060500" y="46254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5" y="1"/>
                      <a:pt x="1" y="96"/>
                      <a:pt x="1" y="215"/>
                    </a:cubicBezTo>
                    <a:cubicBezTo>
                      <a:pt x="1" y="338"/>
                      <a:pt x="95" y="433"/>
                      <a:pt x="215" y="433"/>
                    </a:cubicBezTo>
                    <a:cubicBezTo>
                      <a:pt x="334" y="433"/>
                      <a:pt x="433" y="338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4" name="Google Shape;1724;p35"/>
              <p:cNvSpPr/>
              <p:nvPr/>
            </p:nvSpPr>
            <p:spPr>
              <a:xfrm>
                <a:off x="2025325" y="4661475"/>
                <a:ext cx="997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399" h="434" extrusionOk="0">
                    <a:moveTo>
                      <a:pt x="181" y="0"/>
                    </a:moveTo>
                    <a:cubicBezTo>
                      <a:pt x="106" y="0"/>
                      <a:pt x="41" y="45"/>
                      <a:pt x="1" y="102"/>
                    </a:cubicBezTo>
                    <a:cubicBezTo>
                      <a:pt x="1" y="140"/>
                      <a:pt x="4" y="181"/>
                      <a:pt x="4" y="219"/>
                    </a:cubicBezTo>
                    <a:lnTo>
                      <a:pt x="4" y="331"/>
                    </a:lnTo>
                    <a:cubicBezTo>
                      <a:pt x="41" y="393"/>
                      <a:pt x="106" y="434"/>
                      <a:pt x="181" y="434"/>
                    </a:cubicBezTo>
                    <a:cubicBezTo>
                      <a:pt x="300" y="434"/>
                      <a:pt x="399" y="338"/>
                      <a:pt x="399" y="219"/>
                    </a:cubicBezTo>
                    <a:cubicBezTo>
                      <a:pt x="399" y="96"/>
                      <a:pt x="300" y="0"/>
                      <a:pt x="18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5" name="Google Shape;1725;p35"/>
              <p:cNvSpPr/>
              <p:nvPr/>
            </p:nvSpPr>
            <p:spPr>
              <a:xfrm>
                <a:off x="2060500" y="46614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0"/>
                    </a:moveTo>
                    <a:cubicBezTo>
                      <a:pt x="95" y="0"/>
                      <a:pt x="1" y="96"/>
                      <a:pt x="1" y="219"/>
                    </a:cubicBezTo>
                    <a:cubicBezTo>
                      <a:pt x="1" y="338"/>
                      <a:pt x="95" y="434"/>
                      <a:pt x="215" y="434"/>
                    </a:cubicBezTo>
                    <a:cubicBezTo>
                      <a:pt x="334" y="434"/>
                      <a:pt x="433" y="338"/>
                      <a:pt x="433" y="219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6" name="Google Shape;1726;p35"/>
              <p:cNvSpPr/>
              <p:nvPr/>
            </p:nvSpPr>
            <p:spPr>
              <a:xfrm>
                <a:off x="2025650" y="4697500"/>
                <a:ext cx="96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386" h="434" extrusionOk="0">
                    <a:moveTo>
                      <a:pt x="168" y="1"/>
                    </a:moveTo>
                    <a:cubicBezTo>
                      <a:pt x="100" y="1"/>
                      <a:pt x="42" y="35"/>
                      <a:pt x="1" y="86"/>
                    </a:cubicBezTo>
                    <a:lnTo>
                      <a:pt x="1" y="219"/>
                    </a:lnTo>
                    <a:cubicBezTo>
                      <a:pt x="1" y="263"/>
                      <a:pt x="5" y="307"/>
                      <a:pt x="5" y="351"/>
                    </a:cubicBezTo>
                    <a:cubicBezTo>
                      <a:pt x="42" y="399"/>
                      <a:pt x="100" y="433"/>
                      <a:pt x="168" y="433"/>
                    </a:cubicBezTo>
                    <a:cubicBezTo>
                      <a:pt x="287" y="433"/>
                      <a:pt x="386" y="338"/>
                      <a:pt x="386" y="219"/>
                    </a:cubicBezTo>
                    <a:cubicBezTo>
                      <a:pt x="386" y="100"/>
                      <a:pt x="287" y="1"/>
                      <a:pt x="16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7" name="Google Shape;1727;p35"/>
              <p:cNvSpPr/>
              <p:nvPr/>
            </p:nvSpPr>
            <p:spPr>
              <a:xfrm>
                <a:off x="2042425" y="467955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5"/>
                      <a:pt x="1" y="214"/>
                    </a:cubicBezTo>
                    <a:cubicBezTo>
                      <a:pt x="1" y="334"/>
                      <a:pt x="100" y="433"/>
                      <a:pt x="219" y="433"/>
                    </a:cubicBezTo>
                    <a:cubicBezTo>
                      <a:pt x="339" y="433"/>
                      <a:pt x="433" y="334"/>
                      <a:pt x="433" y="214"/>
                    </a:cubicBezTo>
                    <a:cubicBezTo>
                      <a:pt x="433" y="95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8" name="Google Shape;1728;p35"/>
              <p:cNvSpPr/>
              <p:nvPr/>
            </p:nvSpPr>
            <p:spPr>
              <a:xfrm>
                <a:off x="2060500" y="46975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5" y="1"/>
                      <a:pt x="1" y="100"/>
                      <a:pt x="1" y="219"/>
                    </a:cubicBezTo>
                    <a:cubicBezTo>
                      <a:pt x="1" y="338"/>
                      <a:pt x="95" y="433"/>
                      <a:pt x="215" y="433"/>
                    </a:cubicBezTo>
                    <a:cubicBezTo>
                      <a:pt x="334" y="433"/>
                      <a:pt x="433" y="338"/>
                      <a:pt x="433" y="219"/>
                    </a:cubicBezTo>
                    <a:cubicBezTo>
                      <a:pt x="433" y="100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9" name="Google Shape;1729;p35"/>
              <p:cNvSpPr/>
              <p:nvPr/>
            </p:nvSpPr>
            <p:spPr>
              <a:xfrm>
                <a:off x="2026000" y="4733525"/>
                <a:ext cx="930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372" h="434" extrusionOk="0">
                    <a:moveTo>
                      <a:pt x="154" y="0"/>
                    </a:moveTo>
                    <a:cubicBezTo>
                      <a:pt x="93" y="0"/>
                      <a:pt x="38" y="28"/>
                      <a:pt x="1" y="69"/>
                    </a:cubicBezTo>
                    <a:lnTo>
                      <a:pt x="1" y="219"/>
                    </a:lnTo>
                    <a:lnTo>
                      <a:pt x="1" y="372"/>
                    </a:lnTo>
                    <a:cubicBezTo>
                      <a:pt x="41" y="409"/>
                      <a:pt x="96" y="434"/>
                      <a:pt x="154" y="434"/>
                    </a:cubicBezTo>
                    <a:cubicBezTo>
                      <a:pt x="273" y="434"/>
                      <a:pt x="372" y="338"/>
                      <a:pt x="372" y="219"/>
                    </a:cubicBezTo>
                    <a:cubicBezTo>
                      <a:pt x="372" y="99"/>
                      <a:pt x="273" y="0"/>
                      <a:pt x="15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0" name="Google Shape;1730;p35"/>
              <p:cNvSpPr/>
              <p:nvPr/>
            </p:nvSpPr>
            <p:spPr>
              <a:xfrm>
                <a:off x="2042425" y="47155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6"/>
                      <a:pt x="1" y="216"/>
                    </a:cubicBezTo>
                    <a:cubicBezTo>
                      <a:pt x="1" y="335"/>
                      <a:pt x="100" y="433"/>
                      <a:pt x="219" y="433"/>
                    </a:cubicBezTo>
                    <a:cubicBezTo>
                      <a:pt x="339" y="433"/>
                      <a:pt x="433" y="335"/>
                      <a:pt x="433" y="216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1" name="Google Shape;1731;p35"/>
              <p:cNvSpPr/>
              <p:nvPr/>
            </p:nvSpPr>
            <p:spPr>
              <a:xfrm>
                <a:off x="2042425" y="475160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5"/>
                      <a:pt x="1" y="214"/>
                    </a:cubicBezTo>
                    <a:cubicBezTo>
                      <a:pt x="1" y="334"/>
                      <a:pt x="100" y="433"/>
                      <a:pt x="219" y="433"/>
                    </a:cubicBezTo>
                    <a:cubicBezTo>
                      <a:pt x="339" y="433"/>
                      <a:pt x="433" y="334"/>
                      <a:pt x="433" y="214"/>
                    </a:cubicBezTo>
                    <a:cubicBezTo>
                      <a:pt x="433" y="95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2" name="Google Shape;1732;p35"/>
              <p:cNvSpPr/>
              <p:nvPr/>
            </p:nvSpPr>
            <p:spPr>
              <a:xfrm>
                <a:off x="2026275" y="4769550"/>
                <a:ext cx="90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361" h="434" extrusionOk="0">
                    <a:moveTo>
                      <a:pt x="143" y="1"/>
                    </a:moveTo>
                    <a:cubicBezTo>
                      <a:pt x="88" y="1"/>
                      <a:pt x="37" y="25"/>
                      <a:pt x="0" y="59"/>
                    </a:cubicBezTo>
                    <a:cubicBezTo>
                      <a:pt x="0" y="113"/>
                      <a:pt x="0" y="164"/>
                      <a:pt x="3" y="219"/>
                    </a:cubicBezTo>
                    <a:lnTo>
                      <a:pt x="3" y="379"/>
                    </a:lnTo>
                    <a:cubicBezTo>
                      <a:pt x="41" y="413"/>
                      <a:pt x="88" y="433"/>
                      <a:pt x="143" y="433"/>
                    </a:cubicBezTo>
                    <a:cubicBezTo>
                      <a:pt x="262" y="433"/>
                      <a:pt x="361" y="338"/>
                      <a:pt x="361" y="219"/>
                    </a:cubicBezTo>
                    <a:cubicBezTo>
                      <a:pt x="361" y="100"/>
                      <a:pt x="262" y="1"/>
                      <a:pt x="14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3" name="Google Shape;1733;p35"/>
              <p:cNvSpPr/>
              <p:nvPr/>
            </p:nvSpPr>
            <p:spPr>
              <a:xfrm>
                <a:off x="2060500" y="473352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0"/>
                    </a:moveTo>
                    <a:cubicBezTo>
                      <a:pt x="95" y="0"/>
                      <a:pt x="1" y="99"/>
                      <a:pt x="1" y="219"/>
                    </a:cubicBezTo>
                    <a:cubicBezTo>
                      <a:pt x="1" y="338"/>
                      <a:pt x="95" y="434"/>
                      <a:pt x="215" y="434"/>
                    </a:cubicBezTo>
                    <a:cubicBezTo>
                      <a:pt x="334" y="434"/>
                      <a:pt x="433" y="338"/>
                      <a:pt x="433" y="219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4" name="Google Shape;1734;p35"/>
              <p:cNvSpPr/>
              <p:nvPr/>
            </p:nvSpPr>
            <p:spPr>
              <a:xfrm>
                <a:off x="2042425" y="47876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6"/>
                      <a:pt x="1" y="216"/>
                    </a:cubicBezTo>
                    <a:cubicBezTo>
                      <a:pt x="1" y="335"/>
                      <a:pt x="100" y="433"/>
                      <a:pt x="219" y="433"/>
                    </a:cubicBezTo>
                    <a:cubicBezTo>
                      <a:pt x="339" y="433"/>
                      <a:pt x="433" y="335"/>
                      <a:pt x="433" y="216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5" name="Google Shape;1735;p35"/>
              <p:cNvSpPr/>
              <p:nvPr/>
            </p:nvSpPr>
            <p:spPr>
              <a:xfrm>
                <a:off x="2060500" y="47695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5" y="1"/>
                      <a:pt x="1" y="100"/>
                      <a:pt x="1" y="219"/>
                    </a:cubicBezTo>
                    <a:cubicBezTo>
                      <a:pt x="1" y="338"/>
                      <a:pt x="95" y="433"/>
                      <a:pt x="215" y="433"/>
                    </a:cubicBezTo>
                    <a:cubicBezTo>
                      <a:pt x="334" y="433"/>
                      <a:pt x="433" y="338"/>
                      <a:pt x="433" y="219"/>
                    </a:cubicBezTo>
                    <a:cubicBezTo>
                      <a:pt x="433" y="100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6" name="Google Shape;1736;p35"/>
              <p:cNvSpPr/>
              <p:nvPr/>
            </p:nvSpPr>
            <p:spPr>
              <a:xfrm>
                <a:off x="2026600" y="4805575"/>
                <a:ext cx="870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348" h="434" extrusionOk="0">
                    <a:moveTo>
                      <a:pt x="130" y="0"/>
                    </a:moveTo>
                    <a:cubicBezTo>
                      <a:pt x="79" y="0"/>
                      <a:pt x="38" y="21"/>
                      <a:pt x="0" y="52"/>
                    </a:cubicBezTo>
                    <a:lnTo>
                      <a:pt x="0" y="219"/>
                    </a:lnTo>
                    <a:cubicBezTo>
                      <a:pt x="0" y="277"/>
                      <a:pt x="4" y="332"/>
                      <a:pt x="4" y="389"/>
                    </a:cubicBezTo>
                    <a:cubicBezTo>
                      <a:pt x="38" y="417"/>
                      <a:pt x="82" y="434"/>
                      <a:pt x="130" y="434"/>
                    </a:cubicBezTo>
                    <a:cubicBezTo>
                      <a:pt x="249" y="434"/>
                      <a:pt x="348" y="338"/>
                      <a:pt x="348" y="219"/>
                    </a:cubicBezTo>
                    <a:cubicBezTo>
                      <a:pt x="348" y="99"/>
                      <a:pt x="249" y="0"/>
                      <a:pt x="13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7" name="Google Shape;1737;p35"/>
              <p:cNvSpPr/>
              <p:nvPr/>
            </p:nvSpPr>
            <p:spPr>
              <a:xfrm>
                <a:off x="2060500" y="48055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0"/>
                    </a:moveTo>
                    <a:cubicBezTo>
                      <a:pt x="95" y="0"/>
                      <a:pt x="1" y="99"/>
                      <a:pt x="1" y="219"/>
                    </a:cubicBezTo>
                    <a:cubicBezTo>
                      <a:pt x="1" y="338"/>
                      <a:pt x="95" y="434"/>
                      <a:pt x="215" y="434"/>
                    </a:cubicBezTo>
                    <a:cubicBezTo>
                      <a:pt x="334" y="434"/>
                      <a:pt x="433" y="338"/>
                      <a:pt x="433" y="219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8" name="Google Shape;1738;p35"/>
              <p:cNvSpPr/>
              <p:nvPr/>
            </p:nvSpPr>
            <p:spPr>
              <a:xfrm>
                <a:off x="2026850" y="4841700"/>
                <a:ext cx="845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338" h="430" extrusionOk="0">
                    <a:moveTo>
                      <a:pt x="120" y="0"/>
                    </a:moveTo>
                    <a:cubicBezTo>
                      <a:pt x="75" y="0"/>
                      <a:pt x="38" y="14"/>
                      <a:pt x="1" y="38"/>
                    </a:cubicBezTo>
                    <a:cubicBezTo>
                      <a:pt x="4" y="96"/>
                      <a:pt x="4" y="157"/>
                      <a:pt x="4" y="215"/>
                    </a:cubicBezTo>
                    <a:lnTo>
                      <a:pt x="4" y="392"/>
                    </a:lnTo>
                    <a:cubicBezTo>
                      <a:pt x="38" y="415"/>
                      <a:pt x="75" y="429"/>
                      <a:pt x="120" y="429"/>
                    </a:cubicBezTo>
                    <a:cubicBezTo>
                      <a:pt x="239" y="429"/>
                      <a:pt x="338" y="334"/>
                      <a:pt x="338" y="215"/>
                    </a:cubicBezTo>
                    <a:cubicBezTo>
                      <a:pt x="338" y="96"/>
                      <a:pt x="239" y="0"/>
                      <a:pt x="12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9" name="Google Shape;1739;p35"/>
              <p:cNvSpPr/>
              <p:nvPr/>
            </p:nvSpPr>
            <p:spPr>
              <a:xfrm>
                <a:off x="2042425" y="482365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5"/>
                      <a:pt x="1" y="214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4"/>
                    </a:cubicBezTo>
                    <a:cubicBezTo>
                      <a:pt x="433" y="95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0" name="Google Shape;1740;p35"/>
              <p:cNvSpPr/>
              <p:nvPr/>
            </p:nvSpPr>
            <p:spPr>
              <a:xfrm>
                <a:off x="2027175" y="4877725"/>
                <a:ext cx="81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325" h="434" extrusionOk="0">
                    <a:moveTo>
                      <a:pt x="107" y="1"/>
                    </a:moveTo>
                    <a:cubicBezTo>
                      <a:pt x="70" y="1"/>
                      <a:pt x="32" y="14"/>
                      <a:pt x="1" y="31"/>
                    </a:cubicBezTo>
                    <a:cubicBezTo>
                      <a:pt x="1" y="92"/>
                      <a:pt x="1" y="153"/>
                      <a:pt x="5" y="215"/>
                    </a:cubicBezTo>
                    <a:lnTo>
                      <a:pt x="5" y="402"/>
                    </a:lnTo>
                    <a:cubicBezTo>
                      <a:pt x="35" y="419"/>
                      <a:pt x="70" y="433"/>
                      <a:pt x="107" y="433"/>
                    </a:cubicBezTo>
                    <a:cubicBezTo>
                      <a:pt x="226" y="433"/>
                      <a:pt x="325" y="334"/>
                      <a:pt x="325" y="215"/>
                    </a:cubicBezTo>
                    <a:cubicBezTo>
                      <a:pt x="325" y="95"/>
                      <a:pt x="226" y="1"/>
                      <a:pt x="10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1" name="Google Shape;1741;p35"/>
              <p:cNvSpPr/>
              <p:nvPr/>
            </p:nvSpPr>
            <p:spPr>
              <a:xfrm>
                <a:off x="2042425" y="48596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6"/>
                      <a:pt x="1" y="219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9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2" name="Google Shape;1742;p35"/>
              <p:cNvSpPr/>
              <p:nvPr/>
            </p:nvSpPr>
            <p:spPr>
              <a:xfrm>
                <a:off x="2060500" y="4841700"/>
                <a:ext cx="1085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0" extrusionOk="0">
                    <a:moveTo>
                      <a:pt x="215" y="0"/>
                    </a:moveTo>
                    <a:cubicBezTo>
                      <a:pt x="95" y="0"/>
                      <a:pt x="1" y="96"/>
                      <a:pt x="1" y="215"/>
                    </a:cubicBezTo>
                    <a:cubicBezTo>
                      <a:pt x="1" y="334"/>
                      <a:pt x="95" y="429"/>
                      <a:pt x="215" y="429"/>
                    </a:cubicBezTo>
                    <a:cubicBezTo>
                      <a:pt x="334" y="429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3" name="Google Shape;1743;p35"/>
              <p:cNvSpPr/>
              <p:nvPr/>
            </p:nvSpPr>
            <p:spPr>
              <a:xfrm>
                <a:off x="2060500" y="487772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5" y="1"/>
                      <a:pt x="1" y="95"/>
                      <a:pt x="1" y="215"/>
                    </a:cubicBezTo>
                    <a:cubicBezTo>
                      <a:pt x="1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5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4" name="Google Shape;1744;p35"/>
              <p:cNvSpPr/>
              <p:nvPr/>
            </p:nvSpPr>
            <p:spPr>
              <a:xfrm>
                <a:off x="2027525" y="4913750"/>
                <a:ext cx="777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311" h="433" extrusionOk="0">
                    <a:moveTo>
                      <a:pt x="93" y="0"/>
                    </a:moveTo>
                    <a:cubicBezTo>
                      <a:pt x="59" y="0"/>
                      <a:pt x="28" y="7"/>
                      <a:pt x="1" y="24"/>
                    </a:cubicBezTo>
                    <a:lnTo>
                      <a:pt x="1" y="215"/>
                    </a:lnTo>
                    <a:cubicBezTo>
                      <a:pt x="1" y="280"/>
                      <a:pt x="4" y="344"/>
                      <a:pt x="4" y="409"/>
                    </a:cubicBezTo>
                    <a:cubicBezTo>
                      <a:pt x="32" y="423"/>
                      <a:pt x="62" y="433"/>
                      <a:pt x="93" y="433"/>
                    </a:cubicBezTo>
                    <a:cubicBezTo>
                      <a:pt x="212" y="433"/>
                      <a:pt x="311" y="334"/>
                      <a:pt x="311" y="215"/>
                    </a:cubicBezTo>
                    <a:cubicBezTo>
                      <a:pt x="311" y="96"/>
                      <a:pt x="212" y="0"/>
                      <a:pt x="9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5" name="Google Shape;1745;p35"/>
              <p:cNvSpPr/>
              <p:nvPr/>
            </p:nvSpPr>
            <p:spPr>
              <a:xfrm>
                <a:off x="2042425" y="489570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6" name="Google Shape;1746;p35"/>
              <p:cNvSpPr/>
              <p:nvPr/>
            </p:nvSpPr>
            <p:spPr>
              <a:xfrm>
                <a:off x="2027800" y="4949775"/>
                <a:ext cx="750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300" h="434" extrusionOk="0">
                    <a:moveTo>
                      <a:pt x="82" y="1"/>
                    </a:moveTo>
                    <a:cubicBezTo>
                      <a:pt x="54" y="1"/>
                      <a:pt x="27" y="7"/>
                      <a:pt x="0" y="17"/>
                    </a:cubicBezTo>
                    <a:cubicBezTo>
                      <a:pt x="4" y="82"/>
                      <a:pt x="4" y="150"/>
                      <a:pt x="4" y="215"/>
                    </a:cubicBezTo>
                    <a:lnTo>
                      <a:pt x="4" y="416"/>
                    </a:lnTo>
                    <a:cubicBezTo>
                      <a:pt x="31" y="426"/>
                      <a:pt x="54" y="433"/>
                      <a:pt x="82" y="433"/>
                    </a:cubicBezTo>
                    <a:cubicBezTo>
                      <a:pt x="201" y="433"/>
                      <a:pt x="300" y="334"/>
                      <a:pt x="300" y="215"/>
                    </a:cubicBezTo>
                    <a:cubicBezTo>
                      <a:pt x="300" y="95"/>
                      <a:pt x="201" y="1"/>
                      <a:pt x="8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7" name="Google Shape;1747;p35"/>
              <p:cNvSpPr/>
              <p:nvPr/>
            </p:nvSpPr>
            <p:spPr>
              <a:xfrm>
                <a:off x="2042425" y="49317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100"/>
                      <a:pt x="1" y="219"/>
                    </a:cubicBezTo>
                    <a:cubicBezTo>
                      <a:pt x="1" y="339"/>
                      <a:pt x="100" y="433"/>
                      <a:pt x="219" y="433"/>
                    </a:cubicBezTo>
                    <a:cubicBezTo>
                      <a:pt x="339" y="433"/>
                      <a:pt x="433" y="339"/>
                      <a:pt x="433" y="219"/>
                    </a:cubicBezTo>
                    <a:cubicBezTo>
                      <a:pt x="433" y="100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8" name="Google Shape;1748;p35"/>
              <p:cNvSpPr/>
              <p:nvPr/>
            </p:nvSpPr>
            <p:spPr>
              <a:xfrm>
                <a:off x="2060500" y="491375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5" y="0"/>
                      <a:pt x="1" y="96"/>
                      <a:pt x="1" y="215"/>
                    </a:cubicBezTo>
                    <a:cubicBezTo>
                      <a:pt x="1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9" name="Google Shape;1749;p35"/>
              <p:cNvSpPr/>
              <p:nvPr/>
            </p:nvSpPr>
            <p:spPr>
              <a:xfrm>
                <a:off x="2028125" y="4985800"/>
                <a:ext cx="717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287" h="433" extrusionOk="0">
                    <a:moveTo>
                      <a:pt x="69" y="0"/>
                    </a:moveTo>
                    <a:cubicBezTo>
                      <a:pt x="45" y="0"/>
                      <a:pt x="21" y="7"/>
                      <a:pt x="1" y="14"/>
                    </a:cubicBezTo>
                    <a:cubicBezTo>
                      <a:pt x="1" y="82"/>
                      <a:pt x="1" y="150"/>
                      <a:pt x="4" y="215"/>
                    </a:cubicBezTo>
                    <a:lnTo>
                      <a:pt x="4" y="420"/>
                    </a:lnTo>
                    <a:cubicBezTo>
                      <a:pt x="24" y="426"/>
                      <a:pt x="45" y="433"/>
                      <a:pt x="69" y="433"/>
                    </a:cubicBezTo>
                    <a:cubicBezTo>
                      <a:pt x="188" y="433"/>
                      <a:pt x="287" y="334"/>
                      <a:pt x="287" y="215"/>
                    </a:cubicBezTo>
                    <a:cubicBezTo>
                      <a:pt x="287" y="96"/>
                      <a:pt x="188" y="0"/>
                      <a:pt x="6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0" name="Google Shape;1750;p35"/>
              <p:cNvSpPr/>
              <p:nvPr/>
            </p:nvSpPr>
            <p:spPr>
              <a:xfrm>
                <a:off x="2060500" y="49497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5" y="1"/>
                      <a:pt x="1" y="95"/>
                      <a:pt x="1" y="215"/>
                    </a:cubicBezTo>
                    <a:cubicBezTo>
                      <a:pt x="1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5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1" name="Google Shape;1751;p35"/>
              <p:cNvSpPr/>
              <p:nvPr/>
            </p:nvSpPr>
            <p:spPr>
              <a:xfrm>
                <a:off x="2042425" y="496775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2" name="Google Shape;1752;p35"/>
              <p:cNvSpPr/>
              <p:nvPr/>
            </p:nvSpPr>
            <p:spPr>
              <a:xfrm>
                <a:off x="2028475" y="5021825"/>
                <a:ext cx="6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273" h="434" extrusionOk="0">
                    <a:moveTo>
                      <a:pt x="55" y="1"/>
                    </a:moveTo>
                    <a:cubicBezTo>
                      <a:pt x="35" y="1"/>
                      <a:pt x="18" y="7"/>
                      <a:pt x="0" y="11"/>
                    </a:cubicBezTo>
                    <a:lnTo>
                      <a:pt x="0" y="215"/>
                    </a:lnTo>
                    <a:cubicBezTo>
                      <a:pt x="0" y="287"/>
                      <a:pt x="4" y="355"/>
                      <a:pt x="4" y="423"/>
                    </a:cubicBezTo>
                    <a:cubicBezTo>
                      <a:pt x="21" y="426"/>
                      <a:pt x="38" y="433"/>
                      <a:pt x="55" y="433"/>
                    </a:cubicBezTo>
                    <a:cubicBezTo>
                      <a:pt x="174" y="433"/>
                      <a:pt x="273" y="334"/>
                      <a:pt x="273" y="215"/>
                    </a:cubicBezTo>
                    <a:cubicBezTo>
                      <a:pt x="273" y="96"/>
                      <a:pt x="174" y="1"/>
                      <a:pt x="5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3" name="Google Shape;1753;p35"/>
              <p:cNvSpPr/>
              <p:nvPr/>
            </p:nvSpPr>
            <p:spPr>
              <a:xfrm>
                <a:off x="2042425" y="50037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100"/>
                      <a:pt x="1" y="219"/>
                    </a:cubicBezTo>
                    <a:cubicBezTo>
                      <a:pt x="1" y="339"/>
                      <a:pt x="100" y="433"/>
                      <a:pt x="219" y="433"/>
                    </a:cubicBezTo>
                    <a:cubicBezTo>
                      <a:pt x="339" y="433"/>
                      <a:pt x="433" y="339"/>
                      <a:pt x="433" y="219"/>
                    </a:cubicBezTo>
                    <a:cubicBezTo>
                      <a:pt x="433" y="100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4" name="Google Shape;1754;p35"/>
              <p:cNvSpPr/>
              <p:nvPr/>
            </p:nvSpPr>
            <p:spPr>
              <a:xfrm>
                <a:off x="2060500" y="498580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5" y="0"/>
                      <a:pt x="1" y="96"/>
                      <a:pt x="1" y="215"/>
                    </a:cubicBezTo>
                    <a:cubicBezTo>
                      <a:pt x="1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5" name="Google Shape;1755;p35"/>
              <p:cNvSpPr/>
              <p:nvPr/>
            </p:nvSpPr>
            <p:spPr>
              <a:xfrm>
                <a:off x="2045675" y="5039875"/>
                <a:ext cx="6250" cy="1900"/>
              </a:xfrm>
              <a:custGeom>
                <a:avLst/>
                <a:gdLst/>
                <a:ahLst/>
                <a:cxnLst/>
                <a:rect l="l" t="t" r="r" b="b"/>
                <a:pathLst>
                  <a:path w="250" h="76" extrusionOk="0">
                    <a:moveTo>
                      <a:pt x="89" y="1"/>
                    </a:moveTo>
                    <a:cubicBezTo>
                      <a:pt x="55" y="1"/>
                      <a:pt x="28" y="7"/>
                      <a:pt x="1" y="18"/>
                    </a:cubicBezTo>
                    <a:cubicBezTo>
                      <a:pt x="83" y="42"/>
                      <a:pt x="164" y="62"/>
                      <a:pt x="249" y="76"/>
                    </a:cubicBezTo>
                    <a:cubicBezTo>
                      <a:pt x="212" y="28"/>
                      <a:pt x="154" y="1"/>
                      <a:pt x="8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6" name="Google Shape;1756;p35"/>
              <p:cNvSpPr/>
              <p:nvPr/>
            </p:nvSpPr>
            <p:spPr>
              <a:xfrm>
                <a:off x="2060500" y="502182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5" y="1"/>
                      <a:pt x="1" y="96"/>
                      <a:pt x="1" y="215"/>
                    </a:cubicBezTo>
                    <a:cubicBezTo>
                      <a:pt x="1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7" name="Google Shape;1757;p35"/>
              <p:cNvSpPr/>
              <p:nvPr/>
            </p:nvSpPr>
            <p:spPr>
              <a:xfrm>
                <a:off x="2024475" y="4445325"/>
                <a:ext cx="10825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0" extrusionOk="0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4"/>
                      <a:pt x="96" y="429"/>
                      <a:pt x="215" y="429"/>
                    </a:cubicBezTo>
                    <a:cubicBezTo>
                      <a:pt x="334" y="429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8" name="Google Shape;1758;p35"/>
              <p:cNvSpPr/>
              <p:nvPr/>
            </p:nvSpPr>
            <p:spPr>
              <a:xfrm>
                <a:off x="2024475" y="4481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9" name="Google Shape;1759;p35"/>
              <p:cNvSpPr/>
              <p:nvPr/>
            </p:nvSpPr>
            <p:spPr>
              <a:xfrm>
                <a:off x="2024475" y="45173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5"/>
                      <a:pt x="96" y="433"/>
                      <a:pt x="215" y="433"/>
                    </a:cubicBezTo>
                    <a:cubicBezTo>
                      <a:pt x="334" y="433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0" name="Google Shape;1760;p35"/>
              <p:cNvSpPr/>
              <p:nvPr/>
            </p:nvSpPr>
            <p:spPr>
              <a:xfrm>
                <a:off x="2024475" y="45534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761" name="Google Shape;1761;p35"/>
          <p:cNvSpPr/>
          <p:nvPr/>
        </p:nvSpPr>
        <p:spPr>
          <a:xfrm rot="-4421961">
            <a:off x="2756334" y="1581448"/>
            <a:ext cx="5541644" cy="2735785"/>
          </a:xfrm>
          <a:custGeom>
            <a:avLst/>
            <a:gdLst/>
            <a:ahLst/>
            <a:cxnLst/>
            <a:rect l="l" t="t" r="r" b="b"/>
            <a:pathLst>
              <a:path w="69245" h="41724" extrusionOk="0">
                <a:moveTo>
                  <a:pt x="39740" y="1"/>
                </a:moveTo>
                <a:cubicBezTo>
                  <a:pt x="40411" y="1858"/>
                  <a:pt x="39627" y="4177"/>
                  <a:pt x="37897" y="5165"/>
                </a:cubicBezTo>
                <a:cubicBezTo>
                  <a:pt x="37001" y="5676"/>
                  <a:pt x="36016" y="5826"/>
                  <a:pt x="34992" y="5826"/>
                </a:cubicBezTo>
                <a:cubicBezTo>
                  <a:pt x="34261" y="5826"/>
                  <a:pt x="33509" y="5749"/>
                  <a:pt x="32756" y="5673"/>
                </a:cubicBezTo>
                <a:cubicBezTo>
                  <a:pt x="32006" y="5597"/>
                  <a:pt x="31256" y="5519"/>
                  <a:pt x="30520" y="5519"/>
                </a:cubicBezTo>
                <a:cubicBezTo>
                  <a:pt x="30427" y="5519"/>
                  <a:pt x="30334" y="5520"/>
                  <a:pt x="30241" y="5523"/>
                </a:cubicBezTo>
                <a:cubicBezTo>
                  <a:pt x="26889" y="5608"/>
                  <a:pt x="23867" y="7523"/>
                  <a:pt x="21282" y="9658"/>
                </a:cubicBezTo>
                <a:cubicBezTo>
                  <a:pt x="18696" y="11792"/>
                  <a:pt x="16309" y="14240"/>
                  <a:pt x="13317" y="15753"/>
                </a:cubicBezTo>
                <a:cubicBezTo>
                  <a:pt x="11208" y="16818"/>
                  <a:pt x="8846" y="17353"/>
                  <a:pt x="6484" y="17353"/>
                </a:cubicBezTo>
                <a:cubicBezTo>
                  <a:pt x="4321" y="17353"/>
                  <a:pt x="2158" y="16904"/>
                  <a:pt x="191" y="16002"/>
                </a:cubicBezTo>
                <a:cubicBezTo>
                  <a:pt x="126" y="15971"/>
                  <a:pt x="65" y="15937"/>
                  <a:pt x="1" y="15907"/>
                </a:cubicBezTo>
                <a:lnTo>
                  <a:pt x="1" y="40275"/>
                </a:lnTo>
                <a:cubicBezTo>
                  <a:pt x="2507" y="41245"/>
                  <a:pt x="5200" y="41724"/>
                  <a:pt x="7895" y="41724"/>
                </a:cubicBezTo>
                <a:cubicBezTo>
                  <a:pt x="12645" y="41724"/>
                  <a:pt x="17404" y="40237"/>
                  <a:pt x="21173" y="37335"/>
                </a:cubicBezTo>
                <a:cubicBezTo>
                  <a:pt x="28259" y="31877"/>
                  <a:pt x="31281" y="22682"/>
                  <a:pt x="37133" y="15916"/>
                </a:cubicBezTo>
                <a:cubicBezTo>
                  <a:pt x="41746" y="10586"/>
                  <a:pt x="48164" y="6848"/>
                  <a:pt x="55080" y="5468"/>
                </a:cubicBezTo>
                <a:cubicBezTo>
                  <a:pt x="58218" y="4845"/>
                  <a:pt x="61474" y="4682"/>
                  <a:pt x="64458" y="3534"/>
                </a:cubicBezTo>
                <a:cubicBezTo>
                  <a:pt x="66318" y="2818"/>
                  <a:pt x="68097" y="1592"/>
                  <a:pt x="6924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62" name="Google Shape;1762;p35"/>
          <p:cNvGrpSpPr/>
          <p:nvPr/>
        </p:nvGrpSpPr>
        <p:grpSpPr>
          <a:xfrm>
            <a:off x="6539446" y="-344139"/>
            <a:ext cx="2878067" cy="5824284"/>
            <a:chOff x="5883539" y="-344156"/>
            <a:chExt cx="3534407" cy="5824284"/>
          </a:xfrm>
        </p:grpSpPr>
        <p:sp>
          <p:nvSpPr>
            <p:cNvPr id="1763" name="Google Shape;1763;p35"/>
            <p:cNvSpPr/>
            <p:nvPr/>
          </p:nvSpPr>
          <p:spPr>
            <a:xfrm rot="5400000">
              <a:off x="6900504" y="863896"/>
              <a:ext cx="3234092" cy="1383201"/>
            </a:xfrm>
            <a:custGeom>
              <a:avLst/>
              <a:gdLst/>
              <a:ahLst/>
              <a:cxnLst/>
              <a:rect l="l" t="t" r="r" b="b"/>
              <a:pathLst>
                <a:path w="40411" h="17354" extrusionOk="0">
                  <a:moveTo>
                    <a:pt x="1" y="1"/>
                  </a:moveTo>
                  <a:lnTo>
                    <a:pt x="1" y="15907"/>
                  </a:lnTo>
                  <a:cubicBezTo>
                    <a:pt x="65" y="15937"/>
                    <a:pt x="126" y="15971"/>
                    <a:pt x="191" y="16002"/>
                  </a:cubicBezTo>
                  <a:cubicBezTo>
                    <a:pt x="2158" y="16904"/>
                    <a:pt x="4321" y="17353"/>
                    <a:pt x="6484" y="17353"/>
                  </a:cubicBezTo>
                  <a:cubicBezTo>
                    <a:pt x="8846" y="17353"/>
                    <a:pt x="11208" y="16818"/>
                    <a:pt x="13317" y="15753"/>
                  </a:cubicBezTo>
                  <a:cubicBezTo>
                    <a:pt x="16309" y="14240"/>
                    <a:pt x="18696" y="11792"/>
                    <a:pt x="21282" y="9658"/>
                  </a:cubicBezTo>
                  <a:cubicBezTo>
                    <a:pt x="23867" y="7523"/>
                    <a:pt x="26889" y="5608"/>
                    <a:pt x="30241" y="5523"/>
                  </a:cubicBezTo>
                  <a:cubicBezTo>
                    <a:pt x="30334" y="5520"/>
                    <a:pt x="30427" y="5519"/>
                    <a:pt x="30520" y="5519"/>
                  </a:cubicBezTo>
                  <a:cubicBezTo>
                    <a:pt x="31256" y="5519"/>
                    <a:pt x="32006" y="5597"/>
                    <a:pt x="32756" y="5673"/>
                  </a:cubicBezTo>
                  <a:cubicBezTo>
                    <a:pt x="33509" y="5749"/>
                    <a:pt x="34261" y="5826"/>
                    <a:pt x="34992" y="5826"/>
                  </a:cubicBezTo>
                  <a:cubicBezTo>
                    <a:pt x="36016" y="5826"/>
                    <a:pt x="37001" y="5676"/>
                    <a:pt x="37897" y="5165"/>
                  </a:cubicBezTo>
                  <a:cubicBezTo>
                    <a:pt x="39627" y="4177"/>
                    <a:pt x="40411" y="1858"/>
                    <a:pt x="397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35"/>
            <p:cNvSpPr/>
            <p:nvPr/>
          </p:nvSpPr>
          <p:spPr>
            <a:xfrm rot="5400000">
              <a:off x="4775506" y="1046483"/>
              <a:ext cx="5541677" cy="3325611"/>
            </a:xfrm>
            <a:custGeom>
              <a:avLst/>
              <a:gdLst/>
              <a:ahLst/>
              <a:cxnLst/>
              <a:rect l="l" t="t" r="r" b="b"/>
              <a:pathLst>
                <a:path w="69245" h="41724" extrusionOk="0">
                  <a:moveTo>
                    <a:pt x="39740" y="1"/>
                  </a:moveTo>
                  <a:cubicBezTo>
                    <a:pt x="40411" y="1858"/>
                    <a:pt x="39627" y="4177"/>
                    <a:pt x="37897" y="5165"/>
                  </a:cubicBezTo>
                  <a:cubicBezTo>
                    <a:pt x="37001" y="5676"/>
                    <a:pt x="36016" y="5826"/>
                    <a:pt x="34992" y="5826"/>
                  </a:cubicBezTo>
                  <a:cubicBezTo>
                    <a:pt x="34261" y="5826"/>
                    <a:pt x="33509" y="5749"/>
                    <a:pt x="32756" y="5673"/>
                  </a:cubicBezTo>
                  <a:cubicBezTo>
                    <a:pt x="32006" y="5597"/>
                    <a:pt x="31256" y="5519"/>
                    <a:pt x="30520" y="5519"/>
                  </a:cubicBezTo>
                  <a:cubicBezTo>
                    <a:pt x="30427" y="5519"/>
                    <a:pt x="30334" y="5520"/>
                    <a:pt x="30241" y="5523"/>
                  </a:cubicBezTo>
                  <a:cubicBezTo>
                    <a:pt x="26889" y="5608"/>
                    <a:pt x="23867" y="7523"/>
                    <a:pt x="21282" y="9658"/>
                  </a:cubicBezTo>
                  <a:cubicBezTo>
                    <a:pt x="18696" y="11792"/>
                    <a:pt x="16309" y="14240"/>
                    <a:pt x="13317" y="15753"/>
                  </a:cubicBezTo>
                  <a:cubicBezTo>
                    <a:pt x="11208" y="16818"/>
                    <a:pt x="8846" y="17353"/>
                    <a:pt x="6484" y="17353"/>
                  </a:cubicBezTo>
                  <a:cubicBezTo>
                    <a:pt x="4321" y="17353"/>
                    <a:pt x="2158" y="16904"/>
                    <a:pt x="191" y="16002"/>
                  </a:cubicBezTo>
                  <a:cubicBezTo>
                    <a:pt x="126" y="15971"/>
                    <a:pt x="65" y="15937"/>
                    <a:pt x="1" y="15907"/>
                  </a:cubicBezTo>
                  <a:lnTo>
                    <a:pt x="1" y="40275"/>
                  </a:lnTo>
                  <a:cubicBezTo>
                    <a:pt x="2507" y="41245"/>
                    <a:pt x="5200" y="41724"/>
                    <a:pt x="7895" y="41724"/>
                  </a:cubicBezTo>
                  <a:cubicBezTo>
                    <a:pt x="12645" y="41724"/>
                    <a:pt x="17404" y="40237"/>
                    <a:pt x="21173" y="37335"/>
                  </a:cubicBezTo>
                  <a:cubicBezTo>
                    <a:pt x="28259" y="31877"/>
                    <a:pt x="31281" y="22682"/>
                    <a:pt x="37133" y="15916"/>
                  </a:cubicBezTo>
                  <a:cubicBezTo>
                    <a:pt x="41746" y="10586"/>
                    <a:pt x="48164" y="6848"/>
                    <a:pt x="55080" y="5468"/>
                  </a:cubicBezTo>
                  <a:cubicBezTo>
                    <a:pt x="58218" y="4845"/>
                    <a:pt x="61474" y="4682"/>
                    <a:pt x="64458" y="3534"/>
                  </a:cubicBezTo>
                  <a:cubicBezTo>
                    <a:pt x="66318" y="2818"/>
                    <a:pt x="68097" y="1592"/>
                    <a:pt x="6924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35"/>
            <p:cNvSpPr/>
            <p:nvPr/>
          </p:nvSpPr>
          <p:spPr>
            <a:xfrm rot="5400000">
              <a:off x="8150941" y="3716902"/>
              <a:ext cx="789976" cy="451130"/>
            </a:xfrm>
            <a:custGeom>
              <a:avLst/>
              <a:gdLst/>
              <a:ahLst/>
              <a:cxnLst/>
              <a:rect l="l" t="t" r="r" b="b"/>
              <a:pathLst>
                <a:path w="9871" h="5660" extrusionOk="0">
                  <a:moveTo>
                    <a:pt x="9870" y="1"/>
                  </a:moveTo>
                  <a:cubicBezTo>
                    <a:pt x="6399" y="706"/>
                    <a:pt x="3053" y="2008"/>
                    <a:pt x="1" y="3807"/>
                  </a:cubicBezTo>
                  <a:cubicBezTo>
                    <a:pt x="621" y="4185"/>
                    <a:pt x="1258" y="4535"/>
                    <a:pt x="1922" y="4845"/>
                  </a:cubicBezTo>
                  <a:cubicBezTo>
                    <a:pt x="2913" y="5309"/>
                    <a:pt x="4048" y="5660"/>
                    <a:pt x="5141" y="5660"/>
                  </a:cubicBezTo>
                  <a:cubicBezTo>
                    <a:pt x="5826" y="5660"/>
                    <a:pt x="6498" y="5520"/>
                    <a:pt x="7103" y="5180"/>
                  </a:cubicBezTo>
                  <a:cubicBezTo>
                    <a:pt x="8194" y="4570"/>
                    <a:pt x="8848" y="3432"/>
                    <a:pt x="9267" y="2287"/>
                  </a:cubicBezTo>
                  <a:cubicBezTo>
                    <a:pt x="9543" y="1538"/>
                    <a:pt x="9737" y="774"/>
                    <a:pt x="9870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rgbClr val="FF99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35"/>
            <p:cNvSpPr/>
            <p:nvPr/>
          </p:nvSpPr>
          <p:spPr>
            <a:xfrm rot="5400000">
              <a:off x="8024895" y="1980397"/>
              <a:ext cx="1785149" cy="530118"/>
            </a:xfrm>
            <a:custGeom>
              <a:avLst/>
              <a:gdLst/>
              <a:ahLst/>
              <a:cxnLst/>
              <a:rect l="l" t="t" r="r" b="b"/>
              <a:pathLst>
                <a:path w="22306" h="6651" extrusionOk="0">
                  <a:moveTo>
                    <a:pt x="1" y="0"/>
                  </a:moveTo>
                  <a:cubicBezTo>
                    <a:pt x="97" y="1758"/>
                    <a:pt x="877" y="3479"/>
                    <a:pt x="2185" y="4702"/>
                  </a:cubicBezTo>
                  <a:cubicBezTo>
                    <a:pt x="3531" y="5952"/>
                    <a:pt x="5405" y="6650"/>
                    <a:pt x="7274" y="6650"/>
                  </a:cubicBezTo>
                  <a:cubicBezTo>
                    <a:pt x="7350" y="6650"/>
                    <a:pt x="7425" y="6647"/>
                    <a:pt x="7496" y="6647"/>
                  </a:cubicBezTo>
                  <a:cubicBezTo>
                    <a:pt x="8947" y="5873"/>
                    <a:pt x="10491" y="5332"/>
                    <a:pt x="12115" y="5209"/>
                  </a:cubicBezTo>
                  <a:cubicBezTo>
                    <a:pt x="13083" y="4756"/>
                    <a:pt x="14054" y="4317"/>
                    <a:pt x="15103" y="4109"/>
                  </a:cubicBezTo>
                  <a:cubicBezTo>
                    <a:pt x="15587" y="4010"/>
                    <a:pt x="16078" y="3966"/>
                    <a:pt x="16565" y="3966"/>
                  </a:cubicBezTo>
                  <a:cubicBezTo>
                    <a:pt x="17849" y="3966"/>
                    <a:pt x="19130" y="4276"/>
                    <a:pt x="20346" y="4756"/>
                  </a:cubicBezTo>
                  <a:cubicBezTo>
                    <a:pt x="21586" y="3986"/>
                    <a:pt x="22305" y="2511"/>
                    <a:pt x="22305" y="1060"/>
                  </a:cubicBezTo>
                  <a:cubicBezTo>
                    <a:pt x="22305" y="702"/>
                    <a:pt x="22260" y="345"/>
                    <a:pt x="2217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35"/>
            <p:cNvSpPr/>
            <p:nvPr/>
          </p:nvSpPr>
          <p:spPr>
            <a:xfrm rot="5400000">
              <a:off x="7621400" y="2799386"/>
              <a:ext cx="2407783" cy="714476"/>
            </a:xfrm>
            <a:custGeom>
              <a:avLst/>
              <a:gdLst/>
              <a:ahLst/>
              <a:cxnLst/>
              <a:rect l="l" t="t" r="r" b="b"/>
              <a:pathLst>
                <a:path w="30086" h="8964" extrusionOk="0">
                  <a:moveTo>
                    <a:pt x="4620" y="5209"/>
                  </a:moveTo>
                  <a:lnTo>
                    <a:pt x="4620" y="5209"/>
                  </a:lnTo>
                  <a:cubicBezTo>
                    <a:pt x="2996" y="5332"/>
                    <a:pt x="1452" y="5873"/>
                    <a:pt x="1" y="6647"/>
                  </a:cubicBezTo>
                  <a:cubicBezTo>
                    <a:pt x="478" y="6630"/>
                    <a:pt x="955" y="6572"/>
                    <a:pt x="1418" y="6466"/>
                  </a:cubicBezTo>
                  <a:cubicBezTo>
                    <a:pt x="2539" y="6208"/>
                    <a:pt x="3578" y="5700"/>
                    <a:pt x="4620" y="5209"/>
                  </a:cubicBezTo>
                  <a:close/>
                  <a:moveTo>
                    <a:pt x="14677" y="0"/>
                  </a:moveTo>
                  <a:cubicBezTo>
                    <a:pt x="14765" y="345"/>
                    <a:pt x="14810" y="702"/>
                    <a:pt x="14810" y="1060"/>
                  </a:cubicBezTo>
                  <a:cubicBezTo>
                    <a:pt x="14810" y="2511"/>
                    <a:pt x="14091" y="3986"/>
                    <a:pt x="12851" y="4756"/>
                  </a:cubicBezTo>
                  <a:cubicBezTo>
                    <a:pt x="13652" y="5073"/>
                    <a:pt x="14422" y="5465"/>
                    <a:pt x="15154" y="5890"/>
                  </a:cubicBezTo>
                  <a:cubicBezTo>
                    <a:pt x="16789" y="6845"/>
                    <a:pt x="18309" y="7986"/>
                    <a:pt x="19927" y="8964"/>
                  </a:cubicBezTo>
                  <a:cubicBezTo>
                    <a:pt x="22979" y="7165"/>
                    <a:pt x="26325" y="5863"/>
                    <a:pt x="29796" y="5158"/>
                  </a:cubicBezTo>
                  <a:cubicBezTo>
                    <a:pt x="30086" y="3472"/>
                    <a:pt x="30086" y="1735"/>
                    <a:pt x="29987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rgbClr val="FF99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68" name="Google Shape;1768;p35"/>
            <p:cNvGrpSpPr/>
            <p:nvPr/>
          </p:nvGrpSpPr>
          <p:grpSpPr>
            <a:xfrm flipH="1">
              <a:off x="6930507" y="-344156"/>
              <a:ext cx="2487438" cy="2254471"/>
              <a:chOff x="4895725" y="2485200"/>
              <a:chExt cx="464525" cy="744050"/>
            </a:xfrm>
          </p:grpSpPr>
          <p:sp>
            <p:nvSpPr>
              <p:cNvPr id="1769" name="Google Shape;1769;p35"/>
              <p:cNvSpPr/>
              <p:nvPr/>
            </p:nvSpPr>
            <p:spPr>
              <a:xfrm>
                <a:off x="4896150" y="2564650"/>
                <a:ext cx="407475" cy="415225"/>
              </a:xfrm>
              <a:custGeom>
                <a:avLst/>
                <a:gdLst/>
                <a:ahLst/>
                <a:cxnLst/>
                <a:rect l="l" t="t" r="r" b="b"/>
                <a:pathLst>
                  <a:path w="16299" h="16609" extrusionOk="0">
                    <a:moveTo>
                      <a:pt x="1" y="0"/>
                    </a:moveTo>
                    <a:lnTo>
                      <a:pt x="4" y="314"/>
                    </a:lnTo>
                    <a:lnTo>
                      <a:pt x="6817" y="7128"/>
                    </a:lnTo>
                    <a:lnTo>
                      <a:pt x="6845" y="7155"/>
                    </a:lnTo>
                    <a:lnTo>
                      <a:pt x="6872" y="7182"/>
                    </a:lnTo>
                    <a:lnTo>
                      <a:pt x="14619" y="14928"/>
                    </a:lnTo>
                    <a:lnTo>
                      <a:pt x="14646" y="14956"/>
                    </a:lnTo>
                    <a:lnTo>
                      <a:pt x="16298" y="16609"/>
                    </a:lnTo>
                    <a:cubicBezTo>
                      <a:pt x="16298" y="16506"/>
                      <a:pt x="16298" y="16400"/>
                      <a:pt x="16295" y="16295"/>
                    </a:cubicBezTo>
                    <a:lnTo>
                      <a:pt x="14826" y="14826"/>
                    </a:lnTo>
                    <a:lnTo>
                      <a:pt x="14799" y="14799"/>
                    </a:lnTo>
                    <a:lnTo>
                      <a:pt x="7029" y="7025"/>
                    </a:lnTo>
                    <a:lnTo>
                      <a:pt x="7001" y="6998"/>
                    </a:lnTo>
                    <a:lnTo>
                      <a:pt x="6974" y="697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0" name="Google Shape;1770;p35"/>
              <p:cNvSpPr/>
              <p:nvPr/>
            </p:nvSpPr>
            <p:spPr>
              <a:xfrm>
                <a:off x="4896675" y="2643100"/>
                <a:ext cx="398000" cy="404125"/>
              </a:xfrm>
              <a:custGeom>
                <a:avLst/>
                <a:gdLst/>
                <a:ahLst/>
                <a:cxnLst/>
                <a:rect l="l" t="t" r="r" b="b"/>
                <a:pathLst>
                  <a:path w="15920" h="16165" extrusionOk="0">
                    <a:moveTo>
                      <a:pt x="0" y="0"/>
                    </a:moveTo>
                    <a:lnTo>
                      <a:pt x="0" y="314"/>
                    </a:lnTo>
                    <a:lnTo>
                      <a:pt x="5236" y="5550"/>
                    </a:lnTo>
                    <a:lnTo>
                      <a:pt x="5263" y="5577"/>
                    </a:lnTo>
                    <a:lnTo>
                      <a:pt x="5291" y="5604"/>
                    </a:lnTo>
                    <a:lnTo>
                      <a:pt x="13038" y="13351"/>
                    </a:lnTo>
                    <a:lnTo>
                      <a:pt x="13065" y="13378"/>
                    </a:lnTo>
                    <a:lnTo>
                      <a:pt x="13092" y="13405"/>
                    </a:lnTo>
                    <a:lnTo>
                      <a:pt x="15848" y="16165"/>
                    </a:lnTo>
                    <a:cubicBezTo>
                      <a:pt x="15875" y="16083"/>
                      <a:pt x="15899" y="16005"/>
                      <a:pt x="15920" y="15923"/>
                    </a:cubicBezTo>
                    <a:lnTo>
                      <a:pt x="13245" y="13249"/>
                    </a:lnTo>
                    <a:lnTo>
                      <a:pt x="13218" y="13221"/>
                    </a:lnTo>
                    <a:lnTo>
                      <a:pt x="13194" y="13194"/>
                    </a:lnTo>
                    <a:lnTo>
                      <a:pt x="5447" y="5447"/>
                    </a:lnTo>
                    <a:lnTo>
                      <a:pt x="5420" y="5420"/>
                    </a:lnTo>
                    <a:lnTo>
                      <a:pt x="5393" y="539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1" name="Google Shape;1771;p35"/>
              <p:cNvSpPr/>
              <p:nvPr/>
            </p:nvSpPr>
            <p:spPr>
              <a:xfrm>
                <a:off x="4896400" y="2603925"/>
                <a:ext cx="405100" cy="411800"/>
              </a:xfrm>
              <a:custGeom>
                <a:avLst/>
                <a:gdLst/>
                <a:ahLst/>
                <a:cxnLst/>
                <a:rect l="l" t="t" r="r" b="b"/>
                <a:pathLst>
                  <a:path w="16204" h="16472" extrusionOk="0">
                    <a:moveTo>
                      <a:pt x="0" y="0"/>
                    </a:moveTo>
                    <a:lnTo>
                      <a:pt x="4" y="313"/>
                    </a:lnTo>
                    <a:lnTo>
                      <a:pt x="6054" y="6364"/>
                    </a:lnTo>
                    <a:lnTo>
                      <a:pt x="6082" y="6391"/>
                    </a:lnTo>
                    <a:lnTo>
                      <a:pt x="13829" y="14138"/>
                    </a:lnTo>
                    <a:lnTo>
                      <a:pt x="13856" y="14165"/>
                    </a:lnTo>
                    <a:lnTo>
                      <a:pt x="16162" y="16472"/>
                    </a:lnTo>
                    <a:cubicBezTo>
                      <a:pt x="16176" y="16383"/>
                      <a:pt x="16189" y="16291"/>
                      <a:pt x="16203" y="16199"/>
                    </a:cubicBezTo>
                    <a:lnTo>
                      <a:pt x="14036" y="14036"/>
                    </a:lnTo>
                    <a:lnTo>
                      <a:pt x="14009" y="14008"/>
                    </a:lnTo>
                    <a:lnTo>
                      <a:pt x="13982" y="13981"/>
                    </a:lnTo>
                    <a:lnTo>
                      <a:pt x="6211" y="6207"/>
                    </a:lnTo>
                    <a:lnTo>
                      <a:pt x="6184" y="61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2" name="Google Shape;1772;p35"/>
              <p:cNvSpPr/>
              <p:nvPr/>
            </p:nvSpPr>
            <p:spPr>
              <a:xfrm>
                <a:off x="4898950" y="3035450"/>
                <a:ext cx="189175" cy="190300"/>
              </a:xfrm>
              <a:custGeom>
                <a:avLst/>
                <a:gdLst/>
                <a:ahLst/>
                <a:cxnLst/>
                <a:rect l="l" t="t" r="r" b="b"/>
                <a:pathLst>
                  <a:path w="7567" h="7612" extrusionOk="0">
                    <a:moveTo>
                      <a:pt x="1" y="0"/>
                    </a:moveTo>
                    <a:lnTo>
                      <a:pt x="1" y="314"/>
                    </a:lnTo>
                    <a:lnTo>
                      <a:pt x="5145" y="5458"/>
                    </a:lnTo>
                    <a:lnTo>
                      <a:pt x="5172" y="5486"/>
                    </a:lnTo>
                    <a:lnTo>
                      <a:pt x="5200" y="5513"/>
                    </a:lnTo>
                    <a:lnTo>
                      <a:pt x="7298" y="7612"/>
                    </a:lnTo>
                    <a:cubicBezTo>
                      <a:pt x="7390" y="7598"/>
                      <a:pt x="7479" y="7584"/>
                      <a:pt x="7567" y="7567"/>
                    </a:cubicBezTo>
                    <a:lnTo>
                      <a:pt x="5356" y="5356"/>
                    </a:lnTo>
                    <a:lnTo>
                      <a:pt x="5329" y="5329"/>
                    </a:lnTo>
                    <a:lnTo>
                      <a:pt x="5302" y="5302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3" name="Google Shape;1773;p35"/>
              <p:cNvSpPr/>
              <p:nvPr/>
            </p:nvSpPr>
            <p:spPr>
              <a:xfrm>
                <a:off x="4898025" y="2878500"/>
                <a:ext cx="300475" cy="303725"/>
              </a:xfrm>
              <a:custGeom>
                <a:avLst/>
                <a:gdLst/>
                <a:ahLst/>
                <a:cxnLst/>
                <a:rect l="l" t="t" r="r" b="b"/>
                <a:pathLst>
                  <a:path w="12019" h="12149" extrusionOk="0">
                    <a:moveTo>
                      <a:pt x="0" y="0"/>
                    </a:moveTo>
                    <a:lnTo>
                      <a:pt x="4" y="314"/>
                    </a:lnTo>
                    <a:lnTo>
                      <a:pt x="528" y="841"/>
                    </a:lnTo>
                    <a:lnTo>
                      <a:pt x="556" y="869"/>
                    </a:lnTo>
                    <a:lnTo>
                      <a:pt x="8303" y="8616"/>
                    </a:lnTo>
                    <a:lnTo>
                      <a:pt x="8330" y="8643"/>
                    </a:lnTo>
                    <a:lnTo>
                      <a:pt x="8357" y="8670"/>
                    </a:lnTo>
                    <a:lnTo>
                      <a:pt x="11835" y="12149"/>
                    </a:lnTo>
                    <a:cubicBezTo>
                      <a:pt x="11896" y="12108"/>
                      <a:pt x="11962" y="12063"/>
                      <a:pt x="12019" y="12022"/>
                    </a:cubicBezTo>
                    <a:lnTo>
                      <a:pt x="8514" y="8514"/>
                    </a:lnTo>
                    <a:lnTo>
                      <a:pt x="8487" y="8486"/>
                    </a:lnTo>
                    <a:lnTo>
                      <a:pt x="8459" y="8459"/>
                    </a:lnTo>
                    <a:lnTo>
                      <a:pt x="712" y="712"/>
                    </a:lnTo>
                    <a:lnTo>
                      <a:pt x="685" y="685"/>
                    </a:lnTo>
                    <a:lnTo>
                      <a:pt x="658" y="65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4" name="Google Shape;1774;p35"/>
              <p:cNvSpPr/>
              <p:nvPr/>
            </p:nvSpPr>
            <p:spPr>
              <a:xfrm>
                <a:off x="4897600" y="2800050"/>
                <a:ext cx="341900" cy="345975"/>
              </a:xfrm>
              <a:custGeom>
                <a:avLst/>
                <a:gdLst/>
                <a:ahLst/>
                <a:cxnLst/>
                <a:rect l="l" t="t" r="r" b="b"/>
                <a:pathLst>
                  <a:path w="13676" h="13839" extrusionOk="0">
                    <a:moveTo>
                      <a:pt x="1" y="1"/>
                    </a:moveTo>
                    <a:lnTo>
                      <a:pt x="1" y="314"/>
                    </a:lnTo>
                    <a:lnTo>
                      <a:pt x="2078" y="2392"/>
                    </a:lnTo>
                    <a:lnTo>
                      <a:pt x="2106" y="2419"/>
                    </a:lnTo>
                    <a:lnTo>
                      <a:pt x="2133" y="2446"/>
                    </a:lnTo>
                    <a:lnTo>
                      <a:pt x="9880" y="10193"/>
                    </a:lnTo>
                    <a:lnTo>
                      <a:pt x="9907" y="10221"/>
                    </a:lnTo>
                    <a:lnTo>
                      <a:pt x="13525" y="13839"/>
                    </a:lnTo>
                    <a:cubicBezTo>
                      <a:pt x="13576" y="13787"/>
                      <a:pt x="13627" y="13733"/>
                      <a:pt x="13675" y="13679"/>
                    </a:cubicBezTo>
                    <a:lnTo>
                      <a:pt x="10091" y="10091"/>
                    </a:lnTo>
                    <a:lnTo>
                      <a:pt x="10064" y="10064"/>
                    </a:lnTo>
                    <a:lnTo>
                      <a:pt x="2290" y="2290"/>
                    </a:lnTo>
                    <a:lnTo>
                      <a:pt x="2262" y="2262"/>
                    </a:lnTo>
                    <a:lnTo>
                      <a:pt x="2235" y="2235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5" name="Google Shape;1775;p35"/>
              <p:cNvSpPr/>
              <p:nvPr/>
            </p:nvSpPr>
            <p:spPr>
              <a:xfrm>
                <a:off x="4897100" y="2721600"/>
                <a:ext cx="374750" cy="379700"/>
              </a:xfrm>
              <a:custGeom>
                <a:avLst/>
                <a:gdLst/>
                <a:ahLst/>
                <a:cxnLst/>
                <a:rect l="l" t="t" r="r" b="b"/>
                <a:pathLst>
                  <a:path w="14990" h="15188" extrusionOk="0">
                    <a:moveTo>
                      <a:pt x="0" y="1"/>
                    </a:moveTo>
                    <a:lnTo>
                      <a:pt x="4" y="315"/>
                    </a:lnTo>
                    <a:lnTo>
                      <a:pt x="3659" y="3970"/>
                    </a:lnTo>
                    <a:lnTo>
                      <a:pt x="3686" y="3997"/>
                    </a:lnTo>
                    <a:lnTo>
                      <a:pt x="11460" y="11771"/>
                    </a:lnTo>
                    <a:lnTo>
                      <a:pt x="11488" y="11798"/>
                    </a:lnTo>
                    <a:lnTo>
                      <a:pt x="11515" y="11826"/>
                    </a:lnTo>
                    <a:lnTo>
                      <a:pt x="14877" y="15188"/>
                    </a:lnTo>
                    <a:cubicBezTo>
                      <a:pt x="14914" y="15120"/>
                      <a:pt x="14952" y="15056"/>
                      <a:pt x="14990" y="14991"/>
                    </a:cubicBezTo>
                    <a:lnTo>
                      <a:pt x="11672" y="11669"/>
                    </a:lnTo>
                    <a:lnTo>
                      <a:pt x="11644" y="11642"/>
                    </a:lnTo>
                    <a:lnTo>
                      <a:pt x="11617" y="11614"/>
                    </a:lnTo>
                    <a:lnTo>
                      <a:pt x="3870" y="3867"/>
                    </a:lnTo>
                    <a:lnTo>
                      <a:pt x="3843" y="384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6" name="Google Shape;1776;p35"/>
              <p:cNvSpPr/>
              <p:nvPr/>
            </p:nvSpPr>
            <p:spPr>
              <a:xfrm>
                <a:off x="4898700" y="2996200"/>
                <a:ext cx="220950" cy="222650"/>
              </a:xfrm>
              <a:custGeom>
                <a:avLst/>
                <a:gdLst/>
                <a:ahLst/>
                <a:cxnLst/>
                <a:rect l="l" t="t" r="r" b="b"/>
                <a:pathLst>
                  <a:path w="8838" h="8906" extrusionOk="0">
                    <a:moveTo>
                      <a:pt x="1" y="1"/>
                    </a:moveTo>
                    <a:lnTo>
                      <a:pt x="4" y="314"/>
                    </a:lnTo>
                    <a:lnTo>
                      <a:pt x="5935" y="6248"/>
                    </a:lnTo>
                    <a:lnTo>
                      <a:pt x="5962" y="6276"/>
                    </a:lnTo>
                    <a:lnTo>
                      <a:pt x="5990" y="6303"/>
                    </a:lnTo>
                    <a:lnTo>
                      <a:pt x="8592" y="8905"/>
                    </a:lnTo>
                    <a:cubicBezTo>
                      <a:pt x="8674" y="8882"/>
                      <a:pt x="8756" y="8861"/>
                      <a:pt x="8838" y="8837"/>
                    </a:cubicBezTo>
                    <a:lnTo>
                      <a:pt x="6146" y="6146"/>
                    </a:lnTo>
                    <a:lnTo>
                      <a:pt x="6119" y="6119"/>
                    </a:lnTo>
                    <a:lnTo>
                      <a:pt x="6092" y="609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7" name="Google Shape;1777;p35"/>
              <p:cNvSpPr/>
              <p:nvPr/>
            </p:nvSpPr>
            <p:spPr>
              <a:xfrm>
                <a:off x="4898275" y="2917750"/>
                <a:ext cx="276400" cy="279050"/>
              </a:xfrm>
              <a:custGeom>
                <a:avLst/>
                <a:gdLst/>
                <a:ahLst/>
                <a:cxnLst/>
                <a:rect l="l" t="t" r="r" b="b"/>
                <a:pathLst>
                  <a:path w="11056" h="11162" extrusionOk="0">
                    <a:moveTo>
                      <a:pt x="1" y="1"/>
                    </a:moveTo>
                    <a:lnTo>
                      <a:pt x="1" y="314"/>
                    </a:lnTo>
                    <a:lnTo>
                      <a:pt x="7512" y="7826"/>
                    </a:lnTo>
                    <a:lnTo>
                      <a:pt x="7540" y="7853"/>
                    </a:lnTo>
                    <a:lnTo>
                      <a:pt x="7567" y="7881"/>
                    </a:lnTo>
                    <a:lnTo>
                      <a:pt x="10851" y="11161"/>
                    </a:lnTo>
                    <a:cubicBezTo>
                      <a:pt x="10919" y="11127"/>
                      <a:pt x="10987" y="11093"/>
                      <a:pt x="11056" y="11056"/>
                    </a:cubicBezTo>
                    <a:lnTo>
                      <a:pt x="7724" y="7724"/>
                    </a:lnTo>
                    <a:lnTo>
                      <a:pt x="7696" y="7697"/>
                    </a:lnTo>
                    <a:lnTo>
                      <a:pt x="7669" y="7669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8" name="Google Shape;1778;p35"/>
              <p:cNvSpPr/>
              <p:nvPr/>
            </p:nvSpPr>
            <p:spPr>
              <a:xfrm>
                <a:off x="4897775" y="2839325"/>
                <a:ext cx="322375" cy="325950"/>
              </a:xfrm>
              <a:custGeom>
                <a:avLst/>
                <a:gdLst/>
                <a:ahLst/>
                <a:cxnLst/>
                <a:rect l="l" t="t" r="r" b="b"/>
                <a:pathLst>
                  <a:path w="12895" h="13038" extrusionOk="0">
                    <a:moveTo>
                      <a:pt x="0" y="0"/>
                    </a:moveTo>
                    <a:lnTo>
                      <a:pt x="4" y="314"/>
                    </a:lnTo>
                    <a:lnTo>
                      <a:pt x="1291" y="1601"/>
                    </a:lnTo>
                    <a:lnTo>
                      <a:pt x="1318" y="1628"/>
                    </a:lnTo>
                    <a:lnTo>
                      <a:pt x="1346" y="1656"/>
                    </a:lnTo>
                    <a:lnTo>
                      <a:pt x="9093" y="9403"/>
                    </a:lnTo>
                    <a:lnTo>
                      <a:pt x="9120" y="9430"/>
                    </a:lnTo>
                    <a:lnTo>
                      <a:pt x="12728" y="13037"/>
                    </a:lnTo>
                    <a:cubicBezTo>
                      <a:pt x="12782" y="12990"/>
                      <a:pt x="12840" y="12939"/>
                      <a:pt x="12895" y="12891"/>
                    </a:cubicBezTo>
                    <a:lnTo>
                      <a:pt x="9304" y="9301"/>
                    </a:lnTo>
                    <a:lnTo>
                      <a:pt x="9277" y="9273"/>
                    </a:lnTo>
                    <a:lnTo>
                      <a:pt x="1475" y="1472"/>
                    </a:lnTo>
                    <a:lnTo>
                      <a:pt x="1448" y="144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9" name="Google Shape;1779;p35"/>
              <p:cNvSpPr/>
              <p:nvPr/>
            </p:nvSpPr>
            <p:spPr>
              <a:xfrm>
                <a:off x="4897350" y="2760800"/>
                <a:ext cx="359425" cy="363925"/>
              </a:xfrm>
              <a:custGeom>
                <a:avLst/>
                <a:gdLst/>
                <a:ahLst/>
                <a:cxnLst/>
                <a:rect l="l" t="t" r="r" b="b"/>
                <a:pathLst>
                  <a:path w="14377" h="14557" extrusionOk="0">
                    <a:moveTo>
                      <a:pt x="0" y="0"/>
                    </a:moveTo>
                    <a:lnTo>
                      <a:pt x="0" y="313"/>
                    </a:lnTo>
                    <a:lnTo>
                      <a:pt x="2868" y="3182"/>
                    </a:lnTo>
                    <a:lnTo>
                      <a:pt x="2896" y="3209"/>
                    </a:lnTo>
                    <a:lnTo>
                      <a:pt x="2923" y="3236"/>
                    </a:lnTo>
                    <a:lnTo>
                      <a:pt x="10670" y="10983"/>
                    </a:lnTo>
                    <a:lnTo>
                      <a:pt x="10697" y="11011"/>
                    </a:lnTo>
                    <a:lnTo>
                      <a:pt x="10725" y="11038"/>
                    </a:lnTo>
                    <a:lnTo>
                      <a:pt x="14244" y="14557"/>
                    </a:lnTo>
                    <a:cubicBezTo>
                      <a:pt x="14288" y="14499"/>
                      <a:pt x="14332" y="14438"/>
                      <a:pt x="14376" y="14376"/>
                    </a:cubicBezTo>
                    <a:lnTo>
                      <a:pt x="10881" y="10881"/>
                    </a:lnTo>
                    <a:lnTo>
                      <a:pt x="10854" y="10854"/>
                    </a:lnTo>
                    <a:lnTo>
                      <a:pt x="10827" y="10827"/>
                    </a:lnTo>
                    <a:lnTo>
                      <a:pt x="3080" y="3080"/>
                    </a:lnTo>
                    <a:lnTo>
                      <a:pt x="3052" y="3052"/>
                    </a:lnTo>
                    <a:lnTo>
                      <a:pt x="3025" y="30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0" name="Google Shape;1780;p35"/>
              <p:cNvSpPr/>
              <p:nvPr/>
            </p:nvSpPr>
            <p:spPr>
              <a:xfrm>
                <a:off x="4899375" y="3113900"/>
                <a:ext cx="115000" cy="115000"/>
              </a:xfrm>
              <a:custGeom>
                <a:avLst/>
                <a:gdLst/>
                <a:ahLst/>
                <a:cxnLst/>
                <a:rect l="l" t="t" r="r" b="b"/>
                <a:pathLst>
                  <a:path w="4600" h="4600" extrusionOk="0">
                    <a:moveTo>
                      <a:pt x="1" y="0"/>
                    </a:moveTo>
                    <a:lnTo>
                      <a:pt x="4" y="314"/>
                    </a:lnTo>
                    <a:lnTo>
                      <a:pt x="3568" y="3878"/>
                    </a:lnTo>
                    <a:lnTo>
                      <a:pt x="3595" y="3905"/>
                    </a:lnTo>
                    <a:lnTo>
                      <a:pt x="3622" y="3931"/>
                    </a:lnTo>
                    <a:lnTo>
                      <a:pt x="4266" y="4576"/>
                    </a:lnTo>
                    <a:cubicBezTo>
                      <a:pt x="4378" y="4586"/>
                      <a:pt x="4491" y="4593"/>
                      <a:pt x="4600" y="4599"/>
                    </a:cubicBezTo>
                    <a:lnTo>
                      <a:pt x="3779" y="3779"/>
                    </a:lnTo>
                    <a:lnTo>
                      <a:pt x="3752" y="3751"/>
                    </a:lnTo>
                    <a:lnTo>
                      <a:pt x="3724" y="372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1" name="Google Shape;1781;p35"/>
              <p:cNvSpPr/>
              <p:nvPr/>
            </p:nvSpPr>
            <p:spPr>
              <a:xfrm>
                <a:off x="4899225" y="3074625"/>
                <a:ext cx="154075" cy="154625"/>
              </a:xfrm>
              <a:custGeom>
                <a:avLst/>
                <a:gdLst/>
                <a:ahLst/>
                <a:cxnLst/>
                <a:rect l="l" t="t" r="r" b="b"/>
                <a:pathLst>
                  <a:path w="6163" h="6185" extrusionOk="0">
                    <a:moveTo>
                      <a:pt x="0" y="1"/>
                    </a:moveTo>
                    <a:lnTo>
                      <a:pt x="0" y="318"/>
                    </a:lnTo>
                    <a:lnTo>
                      <a:pt x="4354" y="4672"/>
                    </a:lnTo>
                    <a:lnTo>
                      <a:pt x="4381" y="4699"/>
                    </a:lnTo>
                    <a:lnTo>
                      <a:pt x="5870" y="6184"/>
                    </a:lnTo>
                    <a:cubicBezTo>
                      <a:pt x="5969" y="6180"/>
                      <a:pt x="6064" y="6174"/>
                      <a:pt x="6163" y="6167"/>
                    </a:cubicBezTo>
                    <a:lnTo>
                      <a:pt x="4565" y="4570"/>
                    </a:lnTo>
                    <a:lnTo>
                      <a:pt x="4538" y="454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2" name="Google Shape;1782;p35"/>
              <p:cNvSpPr/>
              <p:nvPr/>
            </p:nvSpPr>
            <p:spPr>
              <a:xfrm>
                <a:off x="5198925" y="2485200"/>
                <a:ext cx="135175" cy="131750"/>
              </a:xfrm>
              <a:custGeom>
                <a:avLst/>
                <a:gdLst/>
                <a:ahLst/>
                <a:cxnLst/>
                <a:rect l="l" t="t" r="r" b="b"/>
                <a:pathLst>
                  <a:path w="5407" h="5270" extrusionOk="0">
                    <a:moveTo>
                      <a:pt x="0" y="0"/>
                    </a:moveTo>
                    <a:lnTo>
                      <a:pt x="2508" y="2507"/>
                    </a:lnTo>
                    <a:lnTo>
                      <a:pt x="2535" y="2535"/>
                    </a:lnTo>
                    <a:lnTo>
                      <a:pt x="2562" y="2562"/>
                    </a:lnTo>
                    <a:lnTo>
                      <a:pt x="5270" y="5270"/>
                    </a:lnTo>
                    <a:cubicBezTo>
                      <a:pt x="5315" y="5213"/>
                      <a:pt x="5363" y="5155"/>
                      <a:pt x="5407" y="5093"/>
                    </a:cubicBezTo>
                    <a:lnTo>
                      <a:pt x="2715" y="2405"/>
                    </a:lnTo>
                    <a:lnTo>
                      <a:pt x="2688" y="2378"/>
                    </a:lnTo>
                    <a:lnTo>
                      <a:pt x="2661" y="2351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3" name="Google Shape;1783;p35"/>
              <p:cNvSpPr/>
              <p:nvPr/>
            </p:nvSpPr>
            <p:spPr>
              <a:xfrm>
                <a:off x="5159925" y="2485200"/>
                <a:ext cx="156300" cy="152550"/>
              </a:xfrm>
              <a:custGeom>
                <a:avLst/>
                <a:gdLst/>
                <a:ahLst/>
                <a:cxnLst/>
                <a:rect l="l" t="t" r="r" b="b"/>
                <a:pathLst>
                  <a:path w="6252" h="6102" extrusionOk="0">
                    <a:moveTo>
                      <a:pt x="0" y="0"/>
                    </a:moveTo>
                    <a:lnTo>
                      <a:pt x="3288" y="3287"/>
                    </a:lnTo>
                    <a:lnTo>
                      <a:pt x="3315" y="3315"/>
                    </a:lnTo>
                    <a:lnTo>
                      <a:pt x="6101" y="6101"/>
                    </a:lnTo>
                    <a:cubicBezTo>
                      <a:pt x="6153" y="6047"/>
                      <a:pt x="6203" y="5996"/>
                      <a:pt x="6252" y="5941"/>
                    </a:cubicBezTo>
                    <a:lnTo>
                      <a:pt x="3495" y="3185"/>
                    </a:lnTo>
                    <a:lnTo>
                      <a:pt x="3468" y="3158"/>
                    </a:lnTo>
                    <a:lnTo>
                      <a:pt x="3441" y="313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4" name="Google Shape;1784;p35"/>
              <p:cNvSpPr/>
              <p:nvPr/>
            </p:nvSpPr>
            <p:spPr>
              <a:xfrm>
                <a:off x="5003900" y="2485200"/>
                <a:ext cx="246225" cy="244175"/>
              </a:xfrm>
              <a:custGeom>
                <a:avLst/>
                <a:gdLst/>
                <a:ahLst/>
                <a:cxnLst/>
                <a:rect l="l" t="t" r="r" b="b"/>
                <a:pathLst>
                  <a:path w="9849" h="9767" extrusionOk="0">
                    <a:moveTo>
                      <a:pt x="0" y="0"/>
                    </a:moveTo>
                    <a:lnTo>
                      <a:pt x="6435" y="6432"/>
                    </a:lnTo>
                    <a:lnTo>
                      <a:pt x="6463" y="6460"/>
                    </a:lnTo>
                    <a:lnTo>
                      <a:pt x="9771" y="9767"/>
                    </a:lnTo>
                    <a:cubicBezTo>
                      <a:pt x="9791" y="9689"/>
                      <a:pt x="9821" y="9611"/>
                      <a:pt x="9848" y="9535"/>
                    </a:cubicBezTo>
                    <a:lnTo>
                      <a:pt x="6592" y="6279"/>
                    </a:lnTo>
                    <a:lnTo>
                      <a:pt x="6565" y="625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5" name="Google Shape;1785;p35"/>
              <p:cNvSpPr/>
              <p:nvPr/>
            </p:nvSpPr>
            <p:spPr>
              <a:xfrm>
                <a:off x="4898450" y="2956950"/>
                <a:ext cx="249900" cy="2521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10087" extrusionOk="0">
                    <a:moveTo>
                      <a:pt x="0" y="0"/>
                    </a:moveTo>
                    <a:lnTo>
                      <a:pt x="4" y="316"/>
                    </a:lnTo>
                    <a:lnTo>
                      <a:pt x="6753" y="7065"/>
                    </a:lnTo>
                    <a:lnTo>
                      <a:pt x="6780" y="7093"/>
                    </a:lnTo>
                    <a:lnTo>
                      <a:pt x="9774" y="10087"/>
                    </a:lnTo>
                    <a:cubicBezTo>
                      <a:pt x="9849" y="10057"/>
                      <a:pt x="9921" y="10026"/>
                      <a:pt x="9996" y="9995"/>
                    </a:cubicBezTo>
                    <a:lnTo>
                      <a:pt x="6909" y="6909"/>
                    </a:lnTo>
                    <a:lnTo>
                      <a:pt x="6882" y="68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6" name="Google Shape;1786;p35"/>
              <p:cNvSpPr/>
              <p:nvPr/>
            </p:nvSpPr>
            <p:spPr>
              <a:xfrm>
                <a:off x="4896825" y="2682350"/>
                <a:ext cx="387800" cy="393175"/>
              </a:xfrm>
              <a:custGeom>
                <a:avLst/>
                <a:gdLst/>
                <a:ahLst/>
                <a:cxnLst/>
                <a:rect l="l" t="t" r="r" b="b"/>
                <a:pathLst>
                  <a:path w="15512" h="15727" extrusionOk="0">
                    <a:moveTo>
                      <a:pt x="1" y="0"/>
                    </a:moveTo>
                    <a:lnTo>
                      <a:pt x="4" y="314"/>
                    </a:lnTo>
                    <a:lnTo>
                      <a:pt x="4450" y="4760"/>
                    </a:lnTo>
                    <a:lnTo>
                      <a:pt x="4477" y="4787"/>
                    </a:lnTo>
                    <a:lnTo>
                      <a:pt x="12279" y="12588"/>
                    </a:lnTo>
                    <a:lnTo>
                      <a:pt x="12306" y="12616"/>
                    </a:lnTo>
                    <a:lnTo>
                      <a:pt x="15416" y="15726"/>
                    </a:lnTo>
                    <a:cubicBezTo>
                      <a:pt x="15450" y="15654"/>
                      <a:pt x="15480" y="15583"/>
                      <a:pt x="15512" y="15511"/>
                    </a:cubicBezTo>
                    <a:lnTo>
                      <a:pt x="12435" y="12432"/>
                    </a:lnTo>
                    <a:lnTo>
                      <a:pt x="12408" y="12404"/>
                    </a:lnTo>
                    <a:lnTo>
                      <a:pt x="4661" y="4657"/>
                    </a:lnTo>
                    <a:lnTo>
                      <a:pt x="4634" y="463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7" name="Google Shape;1787;p35"/>
              <p:cNvSpPr/>
              <p:nvPr/>
            </p:nvSpPr>
            <p:spPr>
              <a:xfrm>
                <a:off x="4899900" y="3192325"/>
                <a:ext cx="14925" cy="15025"/>
              </a:xfrm>
              <a:custGeom>
                <a:avLst/>
                <a:gdLst/>
                <a:ahLst/>
                <a:cxnLst/>
                <a:rect l="l" t="t" r="r" b="b"/>
                <a:pathLst>
                  <a:path w="597" h="601" extrusionOk="0">
                    <a:moveTo>
                      <a:pt x="0" y="1"/>
                    </a:moveTo>
                    <a:lnTo>
                      <a:pt x="0" y="315"/>
                    </a:lnTo>
                    <a:lnTo>
                      <a:pt x="65" y="382"/>
                    </a:lnTo>
                    <a:cubicBezTo>
                      <a:pt x="242" y="458"/>
                      <a:pt x="420" y="532"/>
                      <a:pt x="596" y="601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8" name="Google Shape;1788;p35"/>
              <p:cNvSpPr/>
              <p:nvPr/>
            </p:nvSpPr>
            <p:spPr>
              <a:xfrm>
                <a:off x="4899650" y="3153175"/>
                <a:ext cx="70125" cy="70100"/>
              </a:xfrm>
              <a:custGeom>
                <a:avLst/>
                <a:gdLst/>
                <a:ahLst/>
                <a:cxnLst/>
                <a:rect l="l" t="t" r="r" b="b"/>
                <a:pathLst>
                  <a:path w="2805" h="2804" extrusionOk="0">
                    <a:moveTo>
                      <a:pt x="0" y="0"/>
                    </a:moveTo>
                    <a:lnTo>
                      <a:pt x="0" y="313"/>
                    </a:lnTo>
                    <a:lnTo>
                      <a:pt x="2405" y="2715"/>
                    </a:lnTo>
                    <a:cubicBezTo>
                      <a:pt x="2538" y="2746"/>
                      <a:pt x="2671" y="2777"/>
                      <a:pt x="2804" y="2804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9" name="Google Shape;1789;p35"/>
              <p:cNvSpPr/>
              <p:nvPr/>
            </p:nvSpPr>
            <p:spPr>
              <a:xfrm>
                <a:off x="5276925" y="2485200"/>
                <a:ext cx="83325" cy="81775"/>
              </a:xfrm>
              <a:custGeom>
                <a:avLst/>
                <a:gdLst/>
                <a:ahLst/>
                <a:cxnLst/>
                <a:rect l="l" t="t" r="r" b="b"/>
                <a:pathLst>
                  <a:path w="3333" h="3271" extrusionOk="0">
                    <a:moveTo>
                      <a:pt x="1" y="0"/>
                    </a:moveTo>
                    <a:lnTo>
                      <a:pt x="975" y="974"/>
                    </a:lnTo>
                    <a:lnTo>
                      <a:pt x="1002" y="1002"/>
                    </a:lnTo>
                    <a:lnTo>
                      <a:pt x="3271" y="3271"/>
                    </a:lnTo>
                    <a:cubicBezTo>
                      <a:pt x="3295" y="3189"/>
                      <a:pt x="3315" y="3103"/>
                      <a:pt x="3333" y="3021"/>
                    </a:cubicBezTo>
                    <a:lnTo>
                      <a:pt x="1128" y="818"/>
                    </a:lnTo>
                    <a:lnTo>
                      <a:pt x="1101" y="790"/>
                    </a:lnTo>
                    <a:lnTo>
                      <a:pt x="31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0" name="Google Shape;1790;p35"/>
              <p:cNvSpPr/>
              <p:nvPr/>
            </p:nvSpPr>
            <p:spPr>
              <a:xfrm>
                <a:off x="5237925" y="2485200"/>
                <a:ext cx="111600" cy="108875"/>
              </a:xfrm>
              <a:custGeom>
                <a:avLst/>
                <a:gdLst/>
                <a:ahLst/>
                <a:cxnLst/>
                <a:rect l="l" t="t" r="r" b="b"/>
                <a:pathLst>
                  <a:path w="4464" h="4355" extrusionOk="0">
                    <a:moveTo>
                      <a:pt x="1" y="0"/>
                    </a:moveTo>
                    <a:lnTo>
                      <a:pt x="1755" y="1754"/>
                    </a:lnTo>
                    <a:lnTo>
                      <a:pt x="1782" y="1782"/>
                    </a:lnTo>
                    <a:lnTo>
                      <a:pt x="4355" y="4354"/>
                    </a:lnTo>
                    <a:cubicBezTo>
                      <a:pt x="4391" y="4285"/>
                      <a:pt x="4426" y="4218"/>
                      <a:pt x="4463" y="4150"/>
                    </a:cubicBezTo>
                    <a:lnTo>
                      <a:pt x="1908" y="1598"/>
                    </a:lnTo>
                    <a:lnTo>
                      <a:pt x="1885" y="1570"/>
                    </a:lnTo>
                    <a:lnTo>
                      <a:pt x="1881" y="1570"/>
                    </a:lnTo>
                    <a:lnTo>
                      <a:pt x="31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1" name="Google Shape;1791;p35"/>
              <p:cNvSpPr/>
              <p:nvPr/>
            </p:nvSpPr>
            <p:spPr>
              <a:xfrm>
                <a:off x="5120925" y="2485200"/>
                <a:ext cx="176475" cy="172750"/>
              </a:xfrm>
              <a:custGeom>
                <a:avLst/>
                <a:gdLst/>
                <a:ahLst/>
                <a:cxnLst/>
                <a:rect l="l" t="t" r="r" b="b"/>
                <a:pathLst>
                  <a:path w="7059" h="6910" extrusionOk="0">
                    <a:moveTo>
                      <a:pt x="0" y="0"/>
                    </a:moveTo>
                    <a:lnTo>
                      <a:pt x="4068" y="4068"/>
                    </a:lnTo>
                    <a:lnTo>
                      <a:pt x="4095" y="4092"/>
                    </a:lnTo>
                    <a:lnTo>
                      <a:pt x="4122" y="4119"/>
                    </a:lnTo>
                    <a:lnTo>
                      <a:pt x="6909" y="6909"/>
                    </a:lnTo>
                    <a:cubicBezTo>
                      <a:pt x="6960" y="6854"/>
                      <a:pt x="7011" y="6800"/>
                      <a:pt x="7059" y="6746"/>
                    </a:cubicBezTo>
                    <a:lnTo>
                      <a:pt x="4275" y="3966"/>
                    </a:lnTo>
                    <a:lnTo>
                      <a:pt x="4248" y="3938"/>
                    </a:lnTo>
                    <a:lnTo>
                      <a:pt x="4224" y="391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2" name="Google Shape;1792;p35"/>
              <p:cNvSpPr/>
              <p:nvPr/>
            </p:nvSpPr>
            <p:spPr>
              <a:xfrm>
                <a:off x="4964875" y="2485200"/>
                <a:ext cx="279450" cy="279450"/>
              </a:xfrm>
              <a:custGeom>
                <a:avLst/>
                <a:gdLst/>
                <a:ahLst/>
                <a:cxnLst/>
                <a:rect l="l" t="t" r="r" b="b"/>
                <a:pathLst>
                  <a:path w="11178" h="11178" extrusionOk="0">
                    <a:moveTo>
                      <a:pt x="0" y="0"/>
                    </a:moveTo>
                    <a:lnTo>
                      <a:pt x="7189" y="7185"/>
                    </a:lnTo>
                    <a:lnTo>
                      <a:pt x="7216" y="7212"/>
                    </a:lnTo>
                    <a:lnTo>
                      <a:pt x="7244" y="7240"/>
                    </a:lnTo>
                    <a:lnTo>
                      <a:pt x="11178" y="11177"/>
                    </a:lnTo>
                    <a:cubicBezTo>
                      <a:pt x="11175" y="11072"/>
                      <a:pt x="11175" y="10966"/>
                      <a:pt x="11178" y="10861"/>
                    </a:cubicBezTo>
                    <a:lnTo>
                      <a:pt x="7400" y="7086"/>
                    </a:lnTo>
                    <a:lnTo>
                      <a:pt x="7373" y="7059"/>
                    </a:lnTo>
                    <a:lnTo>
                      <a:pt x="7346" y="7032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3" name="Google Shape;1793;p35"/>
              <p:cNvSpPr/>
              <p:nvPr/>
            </p:nvSpPr>
            <p:spPr>
              <a:xfrm>
                <a:off x="5042900" y="2485200"/>
                <a:ext cx="219750" cy="216850"/>
              </a:xfrm>
              <a:custGeom>
                <a:avLst/>
                <a:gdLst/>
                <a:ahLst/>
                <a:cxnLst/>
                <a:rect l="l" t="t" r="r" b="b"/>
                <a:pathLst>
                  <a:path w="8790" h="8674" extrusionOk="0">
                    <a:moveTo>
                      <a:pt x="0" y="0"/>
                    </a:moveTo>
                    <a:lnTo>
                      <a:pt x="5628" y="5625"/>
                    </a:lnTo>
                    <a:lnTo>
                      <a:pt x="5656" y="5652"/>
                    </a:lnTo>
                    <a:lnTo>
                      <a:pt x="5683" y="5679"/>
                    </a:lnTo>
                    <a:lnTo>
                      <a:pt x="8677" y="8674"/>
                    </a:lnTo>
                    <a:cubicBezTo>
                      <a:pt x="8714" y="8609"/>
                      <a:pt x="8749" y="8540"/>
                      <a:pt x="8790" y="8476"/>
                    </a:cubicBezTo>
                    <a:lnTo>
                      <a:pt x="5840" y="5526"/>
                    </a:lnTo>
                    <a:lnTo>
                      <a:pt x="5812" y="5499"/>
                    </a:lnTo>
                    <a:lnTo>
                      <a:pt x="5785" y="547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4" name="Google Shape;1794;p35"/>
              <p:cNvSpPr/>
              <p:nvPr/>
            </p:nvSpPr>
            <p:spPr>
              <a:xfrm>
                <a:off x="4895975" y="2525375"/>
                <a:ext cx="403625" cy="411475"/>
              </a:xfrm>
              <a:custGeom>
                <a:avLst/>
                <a:gdLst/>
                <a:ahLst/>
                <a:cxnLst/>
                <a:rect l="l" t="t" r="r" b="b"/>
                <a:pathLst>
                  <a:path w="16145" h="16459" extrusionOk="0">
                    <a:moveTo>
                      <a:pt x="0" y="1"/>
                    </a:moveTo>
                    <a:lnTo>
                      <a:pt x="0" y="32"/>
                    </a:lnTo>
                    <a:lnTo>
                      <a:pt x="0" y="318"/>
                    </a:lnTo>
                    <a:lnTo>
                      <a:pt x="7604" y="7919"/>
                    </a:lnTo>
                    <a:lnTo>
                      <a:pt x="7632" y="7946"/>
                    </a:lnTo>
                    <a:lnTo>
                      <a:pt x="7659" y="7973"/>
                    </a:lnTo>
                    <a:lnTo>
                      <a:pt x="15406" y="15719"/>
                    </a:lnTo>
                    <a:lnTo>
                      <a:pt x="15433" y="15747"/>
                    </a:lnTo>
                    <a:lnTo>
                      <a:pt x="15460" y="15774"/>
                    </a:lnTo>
                    <a:lnTo>
                      <a:pt x="16145" y="16458"/>
                    </a:lnTo>
                    <a:cubicBezTo>
                      <a:pt x="16118" y="16326"/>
                      <a:pt x="16087" y="16189"/>
                      <a:pt x="16053" y="16057"/>
                    </a:cubicBezTo>
                    <a:lnTo>
                      <a:pt x="15613" y="15617"/>
                    </a:lnTo>
                    <a:lnTo>
                      <a:pt x="15586" y="15590"/>
                    </a:lnTo>
                    <a:lnTo>
                      <a:pt x="15559" y="15563"/>
                    </a:lnTo>
                    <a:lnTo>
                      <a:pt x="7816" y="7816"/>
                    </a:lnTo>
                    <a:lnTo>
                      <a:pt x="7788" y="7789"/>
                    </a:lnTo>
                    <a:lnTo>
                      <a:pt x="7761" y="7762"/>
                    </a:lnTo>
                    <a:lnTo>
                      <a:pt x="14" y="18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5" name="Google Shape;1795;p35"/>
              <p:cNvSpPr/>
              <p:nvPr/>
            </p:nvSpPr>
            <p:spPr>
              <a:xfrm>
                <a:off x="5081900" y="2485200"/>
                <a:ext cx="197175" cy="193700"/>
              </a:xfrm>
              <a:custGeom>
                <a:avLst/>
                <a:gdLst/>
                <a:ahLst/>
                <a:cxnLst/>
                <a:rect l="l" t="t" r="r" b="b"/>
                <a:pathLst>
                  <a:path w="7887" h="7748" extrusionOk="0">
                    <a:moveTo>
                      <a:pt x="0" y="0"/>
                    </a:moveTo>
                    <a:lnTo>
                      <a:pt x="4848" y="4845"/>
                    </a:lnTo>
                    <a:lnTo>
                      <a:pt x="4876" y="4872"/>
                    </a:lnTo>
                    <a:lnTo>
                      <a:pt x="4903" y="4899"/>
                    </a:lnTo>
                    <a:lnTo>
                      <a:pt x="7747" y="7747"/>
                    </a:lnTo>
                    <a:cubicBezTo>
                      <a:pt x="7795" y="7689"/>
                      <a:pt x="7840" y="7631"/>
                      <a:pt x="7887" y="7573"/>
                    </a:cubicBezTo>
                    <a:lnTo>
                      <a:pt x="5056" y="4746"/>
                    </a:lnTo>
                    <a:lnTo>
                      <a:pt x="5032" y="4718"/>
                    </a:lnTo>
                    <a:lnTo>
                      <a:pt x="5005" y="4691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6" name="Google Shape;1796;p35"/>
              <p:cNvSpPr/>
              <p:nvPr/>
            </p:nvSpPr>
            <p:spPr>
              <a:xfrm>
                <a:off x="4895725" y="2486225"/>
                <a:ext cx="384475" cy="392300"/>
              </a:xfrm>
              <a:custGeom>
                <a:avLst/>
                <a:gdLst/>
                <a:ahLst/>
                <a:cxnLst/>
                <a:rect l="l" t="t" r="r" b="b"/>
                <a:pathLst>
                  <a:path w="15379" h="15692" extrusionOk="0">
                    <a:moveTo>
                      <a:pt x="1" y="0"/>
                    </a:moveTo>
                    <a:lnTo>
                      <a:pt x="4" y="313"/>
                    </a:lnTo>
                    <a:lnTo>
                      <a:pt x="620" y="933"/>
                    </a:lnTo>
                    <a:lnTo>
                      <a:pt x="648" y="961"/>
                    </a:lnTo>
                    <a:lnTo>
                      <a:pt x="8395" y="8704"/>
                    </a:lnTo>
                    <a:lnTo>
                      <a:pt x="8422" y="8732"/>
                    </a:lnTo>
                    <a:lnTo>
                      <a:pt x="8449" y="8759"/>
                    </a:lnTo>
                    <a:lnTo>
                      <a:pt x="15378" y="15691"/>
                    </a:lnTo>
                    <a:cubicBezTo>
                      <a:pt x="15300" y="15507"/>
                      <a:pt x="15222" y="15323"/>
                      <a:pt x="15140" y="15139"/>
                    </a:cubicBezTo>
                    <a:lnTo>
                      <a:pt x="8606" y="8602"/>
                    </a:lnTo>
                    <a:lnTo>
                      <a:pt x="8579" y="8578"/>
                    </a:lnTo>
                    <a:lnTo>
                      <a:pt x="8551" y="8551"/>
                    </a:lnTo>
                    <a:lnTo>
                      <a:pt x="804" y="804"/>
                    </a:lnTo>
                    <a:lnTo>
                      <a:pt x="777" y="777"/>
                    </a:lnTo>
                    <a:lnTo>
                      <a:pt x="750" y="749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7" name="Google Shape;1797;p35"/>
              <p:cNvSpPr/>
              <p:nvPr/>
            </p:nvSpPr>
            <p:spPr>
              <a:xfrm>
                <a:off x="4925875" y="2485200"/>
                <a:ext cx="327650" cy="327575"/>
              </a:xfrm>
              <a:custGeom>
                <a:avLst/>
                <a:gdLst/>
                <a:ahLst/>
                <a:cxnLst/>
                <a:rect l="l" t="t" r="r" b="b"/>
                <a:pathLst>
                  <a:path w="13106" h="13103" extrusionOk="0">
                    <a:moveTo>
                      <a:pt x="0" y="0"/>
                    </a:moveTo>
                    <a:lnTo>
                      <a:pt x="167" y="167"/>
                    </a:lnTo>
                    <a:lnTo>
                      <a:pt x="194" y="194"/>
                    </a:lnTo>
                    <a:lnTo>
                      <a:pt x="222" y="221"/>
                    </a:lnTo>
                    <a:lnTo>
                      <a:pt x="7969" y="7965"/>
                    </a:lnTo>
                    <a:lnTo>
                      <a:pt x="7996" y="7993"/>
                    </a:lnTo>
                    <a:lnTo>
                      <a:pt x="13106" y="13103"/>
                    </a:lnTo>
                    <a:cubicBezTo>
                      <a:pt x="13059" y="12955"/>
                      <a:pt x="13018" y="12809"/>
                      <a:pt x="12977" y="12663"/>
                    </a:cubicBezTo>
                    <a:lnTo>
                      <a:pt x="8180" y="7866"/>
                    </a:lnTo>
                    <a:lnTo>
                      <a:pt x="8153" y="7839"/>
                    </a:lnTo>
                    <a:lnTo>
                      <a:pt x="378" y="65"/>
                    </a:lnTo>
                    <a:lnTo>
                      <a:pt x="351" y="37"/>
                    </a:lnTo>
                    <a:lnTo>
                      <a:pt x="324" y="10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798" name="Google Shape;1798;p35"/>
          <p:cNvGrpSpPr/>
          <p:nvPr/>
        </p:nvGrpSpPr>
        <p:grpSpPr>
          <a:xfrm>
            <a:off x="4340703" y="4855367"/>
            <a:ext cx="2740195" cy="335138"/>
            <a:chOff x="3731103" y="4808559"/>
            <a:chExt cx="2740195" cy="335138"/>
          </a:xfrm>
        </p:grpSpPr>
        <p:sp>
          <p:nvSpPr>
            <p:cNvPr id="1799" name="Google Shape;1799;p35"/>
            <p:cNvSpPr/>
            <p:nvPr/>
          </p:nvSpPr>
          <p:spPr>
            <a:xfrm>
              <a:off x="4333158" y="4849734"/>
              <a:ext cx="1938475" cy="293962"/>
            </a:xfrm>
            <a:custGeom>
              <a:avLst/>
              <a:gdLst/>
              <a:ahLst/>
              <a:cxnLst/>
              <a:rect l="l" t="t" r="r" b="b"/>
              <a:pathLst>
                <a:path w="26621" h="9488" extrusionOk="0">
                  <a:moveTo>
                    <a:pt x="10146" y="1"/>
                  </a:moveTo>
                  <a:cubicBezTo>
                    <a:pt x="8817" y="1"/>
                    <a:pt x="7433" y="475"/>
                    <a:pt x="6262" y="1145"/>
                  </a:cubicBezTo>
                  <a:cubicBezTo>
                    <a:pt x="3158" y="2920"/>
                    <a:pt x="859" y="6023"/>
                    <a:pt x="1" y="9488"/>
                  </a:cubicBezTo>
                  <a:lnTo>
                    <a:pt x="26620" y="9488"/>
                  </a:lnTo>
                  <a:cubicBezTo>
                    <a:pt x="26617" y="9143"/>
                    <a:pt x="26593" y="8799"/>
                    <a:pt x="26498" y="8469"/>
                  </a:cubicBezTo>
                  <a:cubicBezTo>
                    <a:pt x="26007" y="6772"/>
                    <a:pt x="23963" y="6091"/>
                    <a:pt x="22202" y="6016"/>
                  </a:cubicBezTo>
                  <a:cubicBezTo>
                    <a:pt x="20437" y="5942"/>
                    <a:pt x="18550" y="6179"/>
                    <a:pt x="17017" y="5304"/>
                  </a:cubicBezTo>
                  <a:cubicBezTo>
                    <a:pt x="15112" y="4217"/>
                    <a:pt x="14363" y="1734"/>
                    <a:pt x="12482" y="610"/>
                  </a:cubicBezTo>
                  <a:cubicBezTo>
                    <a:pt x="11767" y="182"/>
                    <a:pt x="10967" y="1"/>
                    <a:pt x="101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35"/>
            <p:cNvSpPr/>
            <p:nvPr/>
          </p:nvSpPr>
          <p:spPr>
            <a:xfrm>
              <a:off x="3731103" y="4808559"/>
              <a:ext cx="2740195" cy="335138"/>
            </a:xfrm>
            <a:custGeom>
              <a:avLst/>
              <a:gdLst/>
              <a:ahLst/>
              <a:cxnLst/>
              <a:rect l="l" t="t" r="r" b="b"/>
              <a:pathLst>
                <a:path w="37631" h="10817" extrusionOk="0">
                  <a:moveTo>
                    <a:pt x="7277" y="4167"/>
                  </a:moveTo>
                  <a:cubicBezTo>
                    <a:pt x="5403" y="4167"/>
                    <a:pt x="3533" y="4862"/>
                    <a:pt x="2187" y="6115"/>
                  </a:cubicBezTo>
                  <a:cubicBezTo>
                    <a:pt x="876" y="7338"/>
                    <a:pt x="99" y="9059"/>
                    <a:pt x="0" y="10817"/>
                  </a:cubicBezTo>
                  <a:lnTo>
                    <a:pt x="8269" y="10817"/>
                  </a:lnTo>
                  <a:cubicBezTo>
                    <a:pt x="8783" y="8742"/>
                    <a:pt x="9811" y="6796"/>
                    <a:pt x="11222" y="5189"/>
                  </a:cubicBezTo>
                  <a:cubicBezTo>
                    <a:pt x="10476" y="4848"/>
                    <a:pt x="9716" y="4535"/>
                    <a:pt x="8912" y="4351"/>
                  </a:cubicBezTo>
                  <a:cubicBezTo>
                    <a:pt x="8377" y="4228"/>
                    <a:pt x="7825" y="4167"/>
                    <a:pt x="7277" y="4167"/>
                  </a:cubicBezTo>
                  <a:close/>
                  <a:moveTo>
                    <a:pt x="32561" y="0"/>
                  </a:moveTo>
                  <a:cubicBezTo>
                    <a:pt x="31471" y="0"/>
                    <a:pt x="30337" y="351"/>
                    <a:pt x="29342" y="815"/>
                  </a:cubicBezTo>
                  <a:cubicBezTo>
                    <a:pt x="27159" y="1829"/>
                    <a:pt x="25264" y="3326"/>
                    <a:pt x="23220" y="4582"/>
                  </a:cubicBezTo>
                  <a:cubicBezTo>
                    <a:pt x="23813" y="5383"/>
                    <a:pt x="24433" y="6146"/>
                    <a:pt x="25285" y="6633"/>
                  </a:cubicBezTo>
                  <a:cubicBezTo>
                    <a:pt x="26818" y="7508"/>
                    <a:pt x="28705" y="7271"/>
                    <a:pt x="30470" y="7345"/>
                  </a:cubicBezTo>
                  <a:cubicBezTo>
                    <a:pt x="32231" y="7420"/>
                    <a:pt x="34275" y="8101"/>
                    <a:pt x="34766" y="9798"/>
                  </a:cubicBezTo>
                  <a:cubicBezTo>
                    <a:pt x="34861" y="10128"/>
                    <a:pt x="34885" y="10472"/>
                    <a:pt x="34888" y="10817"/>
                  </a:cubicBezTo>
                  <a:lnTo>
                    <a:pt x="37481" y="10817"/>
                  </a:lnTo>
                  <a:cubicBezTo>
                    <a:pt x="37631" y="8285"/>
                    <a:pt x="37559" y="5747"/>
                    <a:pt x="36690" y="3373"/>
                  </a:cubicBezTo>
                  <a:cubicBezTo>
                    <a:pt x="36272" y="2228"/>
                    <a:pt x="35613" y="1087"/>
                    <a:pt x="34524" y="477"/>
                  </a:cubicBezTo>
                  <a:cubicBezTo>
                    <a:pt x="33917" y="140"/>
                    <a:pt x="33250" y="0"/>
                    <a:pt x="32561" y="0"/>
                  </a:cubicBezTo>
                  <a:close/>
                </a:path>
              </a:pathLst>
            </a:custGeom>
            <a:solidFill>
              <a:srgbClr val="FFF2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35"/>
            <p:cNvSpPr/>
            <p:nvPr/>
          </p:nvSpPr>
          <p:spPr>
            <a:xfrm>
              <a:off x="4333158" y="4950520"/>
              <a:ext cx="1938475" cy="193176"/>
            </a:xfrm>
            <a:custGeom>
              <a:avLst/>
              <a:gdLst/>
              <a:ahLst/>
              <a:cxnLst/>
              <a:rect l="l" t="t" r="r" b="b"/>
              <a:pathLst>
                <a:path w="26621" h="6235" extrusionOk="0">
                  <a:moveTo>
                    <a:pt x="14952" y="0"/>
                  </a:moveTo>
                  <a:cubicBezTo>
                    <a:pt x="14762" y="120"/>
                    <a:pt x="14570" y="232"/>
                    <a:pt x="14380" y="344"/>
                  </a:cubicBezTo>
                  <a:cubicBezTo>
                    <a:pt x="12537" y="1421"/>
                    <a:pt x="10425" y="2266"/>
                    <a:pt x="8299" y="2266"/>
                  </a:cubicBezTo>
                  <a:cubicBezTo>
                    <a:pt x="7812" y="2266"/>
                    <a:pt x="7321" y="2222"/>
                    <a:pt x="6834" y="2126"/>
                  </a:cubicBezTo>
                  <a:cubicBezTo>
                    <a:pt x="5465" y="1854"/>
                    <a:pt x="4224" y="1186"/>
                    <a:pt x="2954" y="607"/>
                  </a:cubicBezTo>
                  <a:cubicBezTo>
                    <a:pt x="1543" y="2214"/>
                    <a:pt x="515" y="4160"/>
                    <a:pt x="1" y="6235"/>
                  </a:cubicBezTo>
                  <a:lnTo>
                    <a:pt x="26620" y="6235"/>
                  </a:lnTo>
                  <a:cubicBezTo>
                    <a:pt x="26617" y="5890"/>
                    <a:pt x="26593" y="5546"/>
                    <a:pt x="26498" y="5216"/>
                  </a:cubicBezTo>
                  <a:cubicBezTo>
                    <a:pt x="26007" y="3519"/>
                    <a:pt x="23963" y="2838"/>
                    <a:pt x="22202" y="2763"/>
                  </a:cubicBezTo>
                  <a:cubicBezTo>
                    <a:pt x="20437" y="2689"/>
                    <a:pt x="18550" y="2926"/>
                    <a:pt x="17017" y="2051"/>
                  </a:cubicBezTo>
                  <a:cubicBezTo>
                    <a:pt x="16165" y="1564"/>
                    <a:pt x="15545" y="801"/>
                    <a:pt x="149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rgbClr val="FFFFFF"/>
        </a:solid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9"/>
          <p:cNvSpPr txBox="1">
            <a:spLocks noGrp="1"/>
          </p:cNvSpPr>
          <p:nvPr>
            <p:ph type="subTitle" idx="1"/>
          </p:nvPr>
        </p:nvSpPr>
        <p:spPr>
          <a:xfrm flipH="1">
            <a:off x="2894200" y="3121150"/>
            <a:ext cx="3525600" cy="3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4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56" name="Google Shape;156;p9"/>
          <p:cNvSpPr txBox="1">
            <a:spLocks noGrp="1"/>
          </p:cNvSpPr>
          <p:nvPr>
            <p:ph type="ctrTitle"/>
          </p:nvPr>
        </p:nvSpPr>
        <p:spPr>
          <a:xfrm flipH="1">
            <a:off x="668300" y="2732350"/>
            <a:ext cx="7977300" cy="38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57" name="Google Shape;157;p9"/>
          <p:cNvSpPr txBox="1">
            <a:spLocks noGrp="1"/>
          </p:cNvSpPr>
          <p:nvPr>
            <p:ph type="subTitle" idx="2"/>
          </p:nvPr>
        </p:nvSpPr>
        <p:spPr>
          <a:xfrm flipH="1">
            <a:off x="914550" y="3108302"/>
            <a:ext cx="7299900" cy="3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1200"/>
              <a:buNone/>
              <a:defRPr sz="1400">
                <a:solidFill>
                  <a:srgbClr val="231F20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58" name="Google Shape;158;p9"/>
          <p:cNvSpPr txBox="1">
            <a:spLocks noGrp="1"/>
          </p:cNvSpPr>
          <p:nvPr>
            <p:ph type="ctrTitle" idx="3"/>
          </p:nvPr>
        </p:nvSpPr>
        <p:spPr>
          <a:xfrm flipH="1">
            <a:off x="914250" y="2579950"/>
            <a:ext cx="7299900" cy="50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2400"/>
              <a:buNone/>
              <a:defRPr>
                <a:solidFill>
                  <a:srgbClr val="231F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59" name="Google Shape;159;p9"/>
          <p:cNvSpPr txBox="1">
            <a:spLocks noGrp="1"/>
          </p:cNvSpPr>
          <p:nvPr>
            <p:ph type="title" idx="4" hasCustomPrompt="1"/>
          </p:nvPr>
        </p:nvSpPr>
        <p:spPr>
          <a:xfrm>
            <a:off x="2691300" y="1948575"/>
            <a:ext cx="3734100" cy="62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4800"/>
              <a:buNone/>
              <a:defRPr sz="4800">
                <a:solidFill>
                  <a:srgbClr val="231F2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4800"/>
              <a:buNone/>
              <a:defRPr sz="4800" b="1">
                <a:solidFill>
                  <a:srgbClr val="231F2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4800"/>
              <a:buNone/>
              <a:defRPr sz="4800" b="1">
                <a:solidFill>
                  <a:srgbClr val="231F2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4800"/>
              <a:buNone/>
              <a:defRPr sz="4800" b="1">
                <a:solidFill>
                  <a:srgbClr val="231F2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4800"/>
              <a:buNone/>
              <a:defRPr sz="4800" b="1">
                <a:solidFill>
                  <a:srgbClr val="231F2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4800"/>
              <a:buNone/>
              <a:defRPr sz="4800" b="1">
                <a:solidFill>
                  <a:srgbClr val="231F2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4800"/>
              <a:buNone/>
              <a:defRPr sz="4800" b="1">
                <a:solidFill>
                  <a:srgbClr val="231F2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4800"/>
              <a:buNone/>
              <a:defRPr sz="4800" b="1">
                <a:solidFill>
                  <a:srgbClr val="231F2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4800"/>
              <a:buNone/>
              <a:defRPr sz="4800" b="1">
                <a:solidFill>
                  <a:srgbClr val="231F20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60" name="Google Shape;160;p9"/>
          <p:cNvSpPr/>
          <p:nvPr/>
        </p:nvSpPr>
        <p:spPr>
          <a:xfrm>
            <a:off x="0" y="-76200"/>
            <a:ext cx="2668237" cy="1145841"/>
          </a:xfrm>
          <a:custGeom>
            <a:avLst/>
            <a:gdLst/>
            <a:ahLst/>
            <a:cxnLst/>
            <a:rect l="l" t="t" r="r" b="b"/>
            <a:pathLst>
              <a:path w="40411" h="17354" extrusionOk="0">
                <a:moveTo>
                  <a:pt x="1" y="1"/>
                </a:moveTo>
                <a:lnTo>
                  <a:pt x="1" y="15907"/>
                </a:lnTo>
                <a:cubicBezTo>
                  <a:pt x="65" y="15937"/>
                  <a:pt x="126" y="15971"/>
                  <a:pt x="191" y="16002"/>
                </a:cubicBezTo>
                <a:cubicBezTo>
                  <a:pt x="2158" y="16904"/>
                  <a:pt x="4321" y="17353"/>
                  <a:pt x="6484" y="17353"/>
                </a:cubicBezTo>
                <a:cubicBezTo>
                  <a:pt x="8846" y="17353"/>
                  <a:pt x="11208" y="16818"/>
                  <a:pt x="13317" y="15753"/>
                </a:cubicBezTo>
                <a:cubicBezTo>
                  <a:pt x="16309" y="14240"/>
                  <a:pt x="18696" y="11792"/>
                  <a:pt x="21282" y="9658"/>
                </a:cubicBezTo>
                <a:cubicBezTo>
                  <a:pt x="23867" y="7523"/>
                  <a:pt x="26889" y="5608"/>
                  <a:pt x="30241" y="5523"/>
                </a:cubicBezTo>
                <a:cubicBezTo>
                  <a:pt x="30334" y="5520"/>
                  <a:pt x="30427" y="5519"/>
                  <a:pt x="30520" y="5519"/>
                </a:cubicBezTo>
                <a:cubicBezTo>
                  <a:pt x="31256" y="5519"/>
                  <a:pt x="32006" y="5597"/>
                  <a:pt x="32756" y="5673"/>
                </a:cubicBezTo>
                <a:cubicBezTo>
                  <a:pt x="33509" y="5749"/>
                  <a:pt x="34261" y="5826"/>
                  <a:pt x="34992" y="5826"/>
                </a:cubicBezTo>
                <a:cubicBezTo>
                  <a:pt x="36016" y="5826"/>
                  <a:pt x="37001" y="5676"/>
                  <a:pt x="37897" y="5165"/>
                </a:cubicBezTo>
                <a:cubicBezTo>
                  <a:pt x="39627" y="4177"/>
                  <a:pt x="40411" y="1858"/>
                  <a:pt x="3974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9"/>
          <p:cNvSpPr/>
          <p:nvPr/>
        </p:nvSpPr>
        <p:spPr>
          <a:xfrm>
            <a:off x="0" y="-76200"/>
            <a:ext cx="4572074" cy="2474025"/>
          </a:xfrm>
          <a:custGeom>
            <a:avLst/>
            <a:gdLst/>
            <a:ahLst/>
            <a:cxnLst/>
            <a:rect l="l" t="t" r="r" b="b"/>
            <a:pathLst>
              <a:path w="69245" h="41724" extrusionOk="0">
                <a:moveTo>
                  <a:pt x="39740" y="1"/>
                </a:moveTo>
                <a:cubicBezTo>
                  <a:pt x="40411" y="1858"/>
                  <a:pt x="39627" y="4177"/>
                  <a:pt x="37897" y="5165"/>
                </a:cubicBezTo>
                <a:cubicBezTo>
                  <a:pt x="37001" y="5676"/>
                  <a:pt x="36016" y="5826"/>
                  <a:pt x="34992" y="5826"/>
                </a:cubicBezTo>
                <a:cubicBezTo>
                  <a:pt x="34261" y="5826"/>
                  <a:pt x="33509" y="5749"/>
                  <a:pt x="32756" y="5673"/>
                </a:cubicBezTo>
                <a:cubicBezTo>
                  <a:pt x="32006" y="5597"/>
                  <a:pt x="31256" y="5519"/>
                  <a:pt x="30520" y="5519"/>
                </a:cubicBezTo>
                <a:cubicBezTo>
                  <a:pt x="30427" y="5519"/>
                  <a:pt x="30334" y="5520"/>
                  <a:pt x="30241" y="5523"/>
                </a:cubicBezTo>
                <a:cubicBezTo>
                  <a:pt x="26889" y="5608"/>
                  <a:pt x="23867" y="7523"/>
                  <a:pt x="21282" y="9658"/>
                </a:cubicBezTo>
                <a:cubicBezTo>
                  <a:pt x="18696" y="11792"/>
                  <a:pt x="16309" y="14240"/>
                  <a:pt x="13317" y="15753"/>
                </a:cubicBezTo>
                <a:cubicBezTo>
                  <a:pt x="11208" y="16818"/>
                  <a:pt x="8846" y="17353"/>
                  <a:pt x="6484" y="17353"/>
                </a:cubicBezTo>
                <a:cubicBezTo>
                  <a:pt x="4321" y="17353"/>
                  <a:pt x="2158" y="16904"/>
                  <a:pt x="191" y="16002"/>
                </a:cubicBezTo>
                <a:cubicBezTo>
                  <a:pt x="126" y="15971"/>
                  <a:pt x="65" y="15937"/>
                  <a:pt x="1" y="15907"/>
                </a:cubicBezTo>
                <a:lnTo>
                  <a:pt x="1" y="40275"/>
                </a:lnTo>
                <a:cubicBezTo>
                  <a:pt x="2507" y="41245"/>
                  <a:pt x="5200" y="41724"/>
                  <a:pt x="7895" y="41724"/>
                </a:cubicBezTo>
                <a:cubicBezTo>
                  <a:pt x="12645" y="41724"/>
                  <a:pt x="17404" y="40237"/>
                  <a:pt x="21173" y="37335"/>
                </a:cubicBezTo>
                <a:cubicBezTo>
                  <a:pt x="28259" y="31877"/>
                  <a:pt x="31281" y="22682"/>
                  <a:pt x="37133" y="15916"/>
                </a:cubicBezTo>
                <a:cubicBezTo>
                  <a:pt x="41746" y="10586"/>
                  <a:pt x="48164" y="6848"/>
                  <a:pt x="55080" y="5468"/>
                </a:cubicBezTo>
                <a:cubicBezTo>
                  <a:pt x="58218" y="4845"/>
                  <a:pt x="61474" y="4682"/>
                  <a:pt x="64458" y="3534"/>
                </a:cubicBezTo>
                <a:cubicBezTo>
                  <a:pt x="66318" y="2818"/>
                  <a:pt x="68097" y="1592"/>
                  <a:pt x="6924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2" name="Google Shape;162;p9"/>
          <p:cNvGrpSpPr/>
          <p:nvPr/>
        </p:nvGrpSpPr>
        <p:grpSpPr>
          <a:xfrm>
            <a:off x="-40223" y="-142013"/>
            <a:ext cx="1291147" cy="2218459"/>
            <a:chOff x="4895725" y="2485200"/>
            <a:chExt cx="464525" cy="744050"/>
          </a:xfrm>
        </p:grpSpPr>
        <p:sp>
          <p:nvSpPr>
            <p:cNvPr id="163" name="Google Shape;163;p9"/>
            <p:cNvSpPr/>
            <p:nvPr/>
          </p:nvSpPr>
          <p:spPr>
            <a:xfrm>
              <a:off x="4896150" y="2564650"/>
              <a:ext cx="407475" cy="415225"/>
            </a:xfrm>
            <a:custGeom>
              <a:avLst/>
              <a:gdLst/>
              <a:ahLst/>
              <a:cxnLst/>
              <a:rect l="l" t="t" r="r" b="b"/>
              <a:pathLst>
                <a:path w="16299" h="16609" extrusionOk="0">
                  <a:moveTo>
                    <a:pt x="1" y="0"/>
                  </a:moveTo>
                  <a:lnTo>
                    <a:pt x="4" y="314"/>
                  </a:lnTo>
                  <a:lnTo>
                    <a:pt x="6817" y="7128"/>
                  </a:lnTo>
                  <a:lnTo>
                    <a:pt x="6845" y="7155"/>
                  </a:lnTo>
                  <a:lnTo>
                    <a:pt x="6872" y="7182"/>
                  </a:lnTo>
                  <a:lnTo>
                    <a:pt x="14619" y="14928"/>
                  </a:lnTo>
                  <a:lnTo>
                    <a:pt x="14646" y="14956"/>
                  </a:lnTo>
                  <a:lnTo>
                    <a:pt x="16298" y="16609"/>
                  </a:lnTo>
                  <a:cubicBezTo>
                    <a:pt x="16298" y="16506"/>
                    <a:pt x="16298" y="16400"/>
                    <a:pt x="16295" y="16295"/>
                  </a:cubicBezTo>
                  <a:lnTo>
                    <a:pt x="14826" y="14826"/>
                  </a:lnTo>
                  <a:lnTo>
                    <a:pt x="14799" y="14799"/>
                  </a:lnTo>
                  <a:lnTo>
                    <a:pt x="7029" y="7025"/>
                  </a:lnTo>
                  <a:lnTo>
                    <a:pt x="7001" y="6998"/>
                  </a:lnTo>
                  <a:lnTo>
                    <a:pt x="6974" y="697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9"/>
            <p:cNvSpPr/>
            <p:nvPr/>
          </p:nvSpPr>
          <p:spPr>
            <a:xfrm>
              <a:off x="4896675" y="2643100"/>
              <a:ext cx="398000" cy="404125"/>
            </a:xfrm>
            <a:custGeom>
              <a:avLst/>
              <a:gdLst/>
              <a:ahLst/>
              <a:cxnLst/>
              <a:rect l="l" t="t" r="r" b="b"/>
              <a:pathLst>
                <a:path w="15920" h="16165" extrusionOk="0">
                  <a:moveTo>
                    <a:pt x="0" y="0"/>
                  </a:moveTo>
                  <a:lnTo>
                    <a:pt x="0" y="314"/>
                  </a:lnTo>
                  <a:lnTo>
                    <a:pt x="5236" y="5550"/>
                  </a:lnTo>
                  <a:lnTo>
                    <a:pt x="5263" y="5577"/>
                  </a:lnTo>
                  <a:lnTo>
                    <a:pt x="5291" y="5604"/>
                  </a:lnTo>
                  <a:lnTo>
                    <a:pt x="13038" y="13351"/>
                  </a:lnTo>
                  <a:lnTo>
                    <a:pt x="13065" y="13378"/>
                  </a:lnTo>
                  <a:lnTo>
                    <a:pt x="13092" y="13405"/>
                  </a:lnTo>
                  <a:lnTo>
                    <a:pt x="15848" y="16165"/>
                  </a:lnTo>
                  <a:cubicBezTo>
                    <a:pt x="15875" y="16083"/>
                    <a:pt x="15899" y="16005"/>
                    <a:pt x="15920" y="15923"/>
                  </a:cubicBezTo>
                  <a:lnTo>
                    <a:pt x="13245" y="13249"/>
                  </a:lnTo>
                  <a:lnTo>
                    <a:pt x="13218" y="13221"/>
                  </a:lnTo>
                  <a:lnTo>
                    <a:pt x="13194" y="13194"/>
                  </a:lnTo>
                  <a:lnTo>
                    <a:pt x="5447" y="5447"/>
                  </a:lnTo>
                  <a:lnTo>
                    <a:pt x="5420" y="5420"/>
                  </a:lnTo>
                  <a:lnTo>
                    <a:pt x="5393" y="53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9"/>
            <p:cNvSpPr/>
            <p:nvPr/>
          </p:nvSpPr>
          <p:spPr>
            <a:xfrm>
              <a:off x="4896400" y="2603925"/>
              <a:ext cx="405100" cy="411800"/>
            </a:xfrm>
            <a:custGeom>
              <a:avLst/>
              <a:gdLst/>
              <a:ahLst/>
              <a:cxnLst/>
              <a:rect l="l" t="t" r="r" b="b"/>
              <a:pathLst>
                <a:path w="16204" h="16472" extrusionOk="0">
                  <a:moveTo>
                    <a:pt x="0" y="0"/>
                  </a:moveTo>
                  <a:lnTo>
                    <a:pt x="4" y="313"/>
                  </a:lnTo>
                  <a:lnTo>
                    <a:pt x="6054" y="6364"/>
                  </a:lnTo>
                  <a:lnTo>
                    <a:pt x="6082" y="6391"/>
                  </a:lnTo>
                  <a:lnTo>
                    <a:pt x="13829" y="14138"/>
                  </a:lnTo>
                  <a:lnTo>
                    <a:pt x="13856" y="14165"/>
                  </a:lnTo>
                  <a:lnTo>
                    <a:pt x="16162" y="16472"/>
                  </a:lnTo>
                  <a:cubicBezTo>
                    <a:pt x="16176" y="16383"/>
                    <a:pt x="16189" y="16291"/>
                    <a:pt x="16203" y="16199"/>
                  </a:cubicBezTo>
                  <a:lnTo>
                    <a:pt x="14036" y="14036"/>
                  </a:lnTo>
                  <a:lnTo>
                    <a:pt x="14009" y="14008"/>
                  </a:lnTo>
                  <a:lnTo>
                    <a:pt x="13982" y="13981"/>
                  </a:lnTo>
                  <a:lnTo>
                    <a:pt x="6211" y="6207"/>
                  </a:lnTo>
                  <a:lnTo>
                    <a:pt x="6184" y="61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9"/>
            <p:cNvSpPr/>
            <p:nvPr/>
          </p:nvSpPr>
          <p:spPr>
            <a:xfrm>
              <a:off x="4898950" y="3035450"/>
              <a:ext cx="189175" cy="190300"/>
            </a:xfrm>
            <a:custGeom>
              <a:avLst/>
              <a:gdLst/>
              <a:ahLst/>
              <a:cxnLst/>
              <a:rect l="l" t="t" r="r" b="b"/>
              <a:pathLst>
                <a:path w="7567" h="7612" extrusionOk="0">
                  <a:moveTo>
                    <a:pt x="1" y="0"/>
                  </a:moveTo>
                  <a:lnTo>
                    <a:pt x="1" y="314"/>
                  </a:lnTo>
                  <a:lnTo>
                    <a:pt x="5145" y="5458"/>
                  </a:lnTo>
                  <a:lnTo>
                    <a:pt x="5172" y="5486"/>
                  </a:lnTo>
                  <a:lnTo>
                    <a:pt x="5200" y="5513"/>
                  </a:lnTo>
                  <a:lnTo>
                    <a:pt x="7298" y="7612"/>
                  </a:lnTo>
                  <a:cubicBezTo>
                    <a:pt x="7390" y="7598"/>
                    <a:pt x="7479" y="7584"/>
                    <a:pt x="7567" y="7567"/>
                  </a:cubicBezTo>
                  <a:lnTo>
                    <a:pt x="5356" y="5356"/>
                  </a:lnTo>
                  <a:lnTo>
                    <a:pt x="5329" y="5329"/>
                  </a:lnTo>
                  <a:lnTo>
                    <a:pt x="5302" y="530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9"/>
            <p:cNvSpPr/>
            <p:nvPr/>
          </p:nvSpPr>
          <p:spPr>
            <a:xfrm>
              <a:off x="4898025" y="2878500"/>
              <a:ext cx="300475" cy="303725"/>
            </a:xfrm>
            <a:custGeom>
              <a:avLst/>
              <a:gdLst/>
              <a:ahLst/>
              <a:cxnLst/>
              <a:rect l="l" t="t" r="r" b="b"/>
              <a:pathLst>
                <a:path w="12019" h="12149" extrusionOk="0">
                  <a:moveTo>
                    <a:pt x="0" y="0"/>
                  </a:moveTo>
                  <a:lnTo>
                    <a:pt x="4" y="314"/>
                  </a:lnTo>
                  <a:lnTo>
                    <a:pt x="528" y="841"/>
                  </a:lnTo>
                  <a:lnTo>
                    <a:pt x="556" y="869"/>
                  </a:lnTo>
                  <a:lnTo>
                    <a:pt x="8303" y="8616"/>
                  </a:lnTo>
                  <a:lnTo>
                    <a:pt x="8330" y="8643"/>
                  </a:lnTo>
                  <a:lnTo>
                    <a:pt x="8357" y="8670"/>
                  </a:lnTo>
                  <a:lnTo>
                    <a:pt x="11835" y="12149"/>
                  </a:lnTo>
                  <a:cubicBezTo>
                    <a:pt x="11896" y="12108"/>
                    <a:pt x="11962" y="12063"/>
                    <a:pt x="12019" y="12022"/>
                  </a:cubicBezTo>
                  <a:lnTo>
                    <a:pt x="8514" y="8514"/>
                  </a:lnTo>
                  <a:lnTo>
                    <a:pt x="8487" y="8486"/>
                  </a:lnTo>
                  <a:lnTo>
                    <a:pt x="8459" y="8459"/>
                  </a:lnTo>
                  <a:lnTo>
                    <a:pt x="712" y="712"/>
                  </a:lnTo>
                  <a:lnTo>
                    <a:pt x="685" y="685"/>
                  </a:lnTo>
                  <a:lnTo>
                    <a:pt x="658" y="6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9"/>
            <p:cNvSpPr/>
            <p:nvPr/>
          </p:nvSpPr>
          <p:spPr>
            <a:xfrm>
              <a:off x="4897600" y="2800050"/>
              <a:ext cx="341900" cy="345975"/>
            </a:xfrm>
            <a:custGeom>
              <a:avLst/>
              <a:gdLst/>
              <a:ahLst/>
              <a:cxnLst/>
              <a:rect l="l" t="t" r="r" b="b"/>
              <a:pathLst>
                <a:path w="13676" h="13839" extrusionOk="0">
                  <a:moveTo>
                    <a:pt x="1" y="1"/>
                  </a:moveTo>
                  <a:lnTo>
                    <a:pt x="1" y="314"/>
                  </a:lnTo>
                  <a:lnTo>
                    <a:pt x="2078" y="2392"/>
                  </a:lnTo>
                  <a:lnTo>
                    <a:pt x="2106" y="2419"/>
                  </a:lnTo>
                  <a:lnTo>
                    <a:pt x="2133" y="2446"/>
                  </a:lnTo>
                  <a:lnTo>
                    <a:pt x="9880" y="10193"/>
                  </a:lnTo>
                  <a:lnTo>
                    <a:pt x="9907" y="10221"/>
                  </a:lnTo>
                  <a:lnTo>
                    <a:pt x="13525" y="13839"/>
                  </a:lnTo>
                  <a:cubicBezTo>
                    <a:pt x="13576" y="13787"/>
                    <a:pt x="13627" y="13733"/>
                    <a:pt x="13675" y="13679"/>
                  </a:cubicBezTo>
                  <a:lnTo>
                    <a:pt x="10091" y="10091"/>
                  </a:lnTo>
                  <a:lnTo>
                    <a:pt x="10064" y="10064"/>
                  </a:lnTo>
                  <a:lnTo>
                    <a:pt x="2290" y="2290"/>
                  </a:lnTo>
                  <a:lnTo>
                    <a:pt x="2262" y="2262"/>
                  </a:lnTo>
                  <a:lnTo>
                    <a:pt x="2235" y="223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9"/>
            <p:cNvSpPr/>
            <p:nvPr/>
          </p:nvSpPr>
          <p:spPr>
            <a:xfrm>
              <a:off x="4897100" y="2721600"/>
              <a:ext cx="374750" cy="379700"/>
            </a:xfrm>
            <a:custGeom>
              <a:avLst/>
              <a:gdLst/>
              <a:ahLst/>
              <a:cxnLst/>
              <a:rect l="l" t="t" r="r" b="b"/>
              <a:pathLst>
                <a:path w="14990" h="15188" extrusionOk="0">
                  <a:moveTo>
                    <a:pt x="0" y="1"/>
                  </a:moveTo>
                  <a:lnTo>
                    <a:pt x="4" y="315"/>
                  </a:lnTo>
                  <a:lnTo>
                    <a:pt x="3659" y="3970"/>
                  </a:lnTo>
                  <a:lnTo>
                    <a:pt x="3686" y="3997"/>
                  </a:lnTo>
                  <a:lnTo>
                    <a:pt x="11460" y="11771"/>
                  </a:lnTo>
                  <a:lnTo>
                    <a:pt x="11488" y="11798"/>
                  </a:lnTo>
                  <a:lnTo>
                    <a:pt x="11515" y="11826"/>
                  </a:lnTo>
                  <a:lnTo>
                    <a:pt x="14877" y="15188"/>
                  </a:lnTo>
                  <a:cubicBezTo>
                    <a:pt x="14914" y="15120"/>
                    <a:pt x="14952" y="15056"/>
                    <a:pt x="14990" y="14991"/>
                  </a:cubicBezTo>
                  <a:lnTo>
                    <a:pt x="11672" y="11669"/>
                  </a:lnTo>
                  <a:lnTo>
                    <a:pt x="11644" y="11642"/>
                  </a:lnTo>
                  <a:lnTo>
                    <a:pt x="11617" y="11614"/>
                  </a:lnTo>
                  <a:lnTo>
                    <a:pt x="3870" y="3867"/>
                  </a:lnTo>
                  <a:lnTo>
                    <a:pt x="3843" y="384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9"/>
            <p:cNvSpPr/>
            <p:nvPr/>
          </p:nvSpPr>
          <p:spPr>
            <a:xfrm>
              <a:off x="4898700" y="2996200"/>
              <a:ext cx="220950" cy="222650"/>
            </a:xfrm>
            <a:custGeom>
              <a:avLst/>
              <a:gdLst/>
              <a:ahLst/>
              <a:cxnLst/>
              <a:rect l="l" t="t" r="r" b="b"/>
              <a:pathLst>
                <a:path w="8838" h="8906" extrusionOk="0">
                  <a:moveTo>
                    <a:pt x="1" y="1"/>
                  </a:moveTo>
                  <a:lnTo>
                    <a:pt x="4" y="314"/>
                  </a:lnTo>
                  <a:lnTo>
                    <a:pt x="5935" y="6248"/>
                  </a:lnTo>
                  <a:lnTo>
                    <a:pt x="5962" y="6276"/>
                  </a:lnTo>
                  <a:lnTo>
                    <a:pt x="5990" y="6303"/>
                  </a:lnTo>
                  <a:lnTo>
                    <a:pt x="8592" y="8905"/>
                  </a:lnTo>
                  <a:cubicBezTo>
                    <a:pt x="8674" y="8882"/>
                    <a:pt x="8756" y="8861"/>
                    <a:pt x="8838" y="8837"/>
                  </a:cubicBezTo>
                  <a:lnTo>
                    <a:pt x="6146" y="6146"/>
                  </a:lnTo>
                  <a:lnTo>
                    <a:pt x="6119" y="6119"/>
                  </a:lnTo>
                  <a:lnTo>
                    <a:pt x="6092" y="609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9"/>
            <p:cNvSpPr/>
            <p:nvPr/>
          </p:nvSpPr>
          <p:spPr>
            <a:xfrm>
              <a:off x="4898275" y="2917750"/>
              <a:ext cx="276400" cy="279050"/>
            </a:xfrm>
            <a:custGeom>
              <a:avLst/>
              <a:gdLst/>
              <a:ahLst/>
              <a:cxnLst/>
              <a:rect l="l" t="t" r="r" b="b"/>
              <a:pathLst>
                <a:path w="11056" h="11162" extrusionOk="0">
                  <a:moveTo>
                    <a:pt x="1" y="1"/>
                  </a:moveTo>
                  <a:lnTo>
                    <a:pt x="1" y="314"/>
                  </a:lnTo>
                  <a:lnTo>
                    <a:pt x="7512" y="7826"/>
                  </a:lnTo>
                  <a:lnTo>
                    <a:pt x="7540" y="7853"/>
                  </a:lnTo>
                  <a:lnTo>
                    <a:pt x="7567" y="7881"/>
                  </a:lnTo>
                  <a:lnTo>
                    <a:pt x="10851" y="11161"/>
                  </a:lnTo>
                  <a:cubicBezTo>
                    <a:pt x="10919" y="11127"/>
                    <a:pt x="10987" y="11093"/>
                    <a:pt x="11056" y="11056"/>
                  </a:cubicBezTo>
                  <a:lnTo>
                    <a:pt x="7724" y="7724"/>
                  </a:lnTo>
                  <a:lnTo>
                    <a:pt x="7696" y="7697"/>
                  </a:lnTo>
                  <a:lnTo>
                    <a:pt x="7669" y="766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9"/>
            <p:cNvSpPr/>
            <p:nvPr/>
          </p:nvSpPr>
          <p:spPr>
            <a:xfrm>
              <a:off x="4897775" y="2839325"/>
              <a:ext cx="322375" cy="325950"/>
            </a:xfrm>
            <a:custGeom>
              <a:avLst/>
              <a:gdLst/>
              <a:ahLst/>
              <a:cxnLst/>
              <a:rect l="l" t="t" r="r" b="b"/>
              <a:pathLst>
                <a:path w="12895" h="13038" extrusionOk="0">
                  <a:moveTo>
                    <a:pt x="0" y="0"/>
                  </a:moveTo>
                  <a:lnTo>
                    <a:pt x="4" y="314"/>
                  </a:lnTo>
                  <a:lnTo>
                    <a:pt x="1291" y="1601"/>
                  </a:lnTo>
                  <a:lnTo>
                    <a:pt x="1318" y="1628"/>
                  </a:lnTo>
                  <a:lnTo>
                    <a:pt x="1346" y="1656"/>
                  </a:lnTo>
                  <a:lnTo>
                    <a:pt x="9093" y="9403"/>
                  </a:lnTo>
                  <a:lnTo>
                    <a:pt x="9120" y="9430"/>
                  </a:lnTo>
                  <a:lnTo>
                    <a:pt x="12728" y="13037"/>
                  </a:lnTo>
                  <a:cubicBezTo>
                    <a:pt x="12782" y="12990"/>
                    <a:pt x="12840" y="12939"/>
                    <a:pt x="12895" y="12891"/>
                  </a:cubicBezTo>
                  <a:lnTo>
                    <a:pt x="9304" y="9301"/>
                  </a:lnTo>
                  <a:lnTo>
                    <a:pt x="9277" y="9273"/>
                  </a:lnTo>
                  <a:lnTo>
                    <a:pt x="1475" y="1472"/>
                  </a:lnTo>
                  <a:lnTo>
                    <a:pt x="1448" y="14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9"/>
            <p:cNvSpPr/>
            <p:nvPr/>
          </p:nvSpPr>
          <p:spPr>
            <a:xfrm>
              <a:off x="4897350" y="2760800"/>
              <a:ext cx="359425" cy="363925"/>
            </a:xfrm>
            <a:custGeom>
              <a:avLst/>
              <a:gdLst/>
              <a:ahLst/>
              <a:cxnLst/>
              <a:rect l="l" t="t" r="r" b="b"/>
              <a:pathLst>
                <a:path w="14377" h="14557" extrusionOk="0">
                  <a:moveTo>
                    <a:pt x="0" y="0"/>
                  </a:moveTo>
                  <a:lnTo>
                    <a:pt x="0" y="313"/>
                  </a:lnTo>
                  <a:lnTo>
                    <a:pt x="2868" y="3182"/>
                  </a:lnTo>
                  <a:lnTo>
                    <a:pt x="2896" y="3209"/>
                  </a:lnTo>
                  <a:lnTo>
                    <a:pt x="2923" y="3236"/>
                  </a:lnTo>
                  <a:lnTo>
                    <a:pt x="10670" y="10983"/>
                  </a:lnTo>
                  <a:lnTo>
                    <a:pt x="10697" y="11011"/>
                  </a:lnTo>
                  <a:lnTo>
                    <a:pt x="10725" y="11038"/>
                  </a:lnTo>
                  <a:lnTo>
                    <a:pt x="14244" y="14557"/>
                  </a:lnTo>
                  <a:cubicBezTo>
                    <a:pt x="14288" y="14499"/>
                    <a:pt x="14332" y="14438"/>
                    <a:pt x="14376" y="14376"/>
                  </a:cubicBezTo>
                  <a:lnTo>
                    <a:pt x="10881" y="10881"/>
                  </a:lnTo>
                  <a:lnTo>
                    <a:pt x="10854" y="10854"/>
                  </a:lnTo>
                  <a:lnTo>
                    <a:pt x="10827" y="10827"/>
                  </a:lnTo>
                  <a:lnTo>
                    <a:pt x="3080" y="3080"/>
                  </a:lnTo>
                  <a:lnTo>
                    <a:pt x="3052" y="3052"/>
                  </a:lnTo>
                  <a:lnTo>
                    <a:pt x="3025" y="30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9"/>
            <p:cNvSpPr/>
            <p:nvPr/>
          </p:nvSpPr>
          <p:spPr>
            <a:xfrm>
              <a:off x="4899375" y="3113900"/>
              <a:ext cx="115000" cy="115000"/>
            </a:xfrm>
            <a:custGeom>
              <a:avLst/>
              <a:gdLst/>
              <a:ahLst/>
              <a:cxnLst/>
              <a:rect l="l" t="t" r="r" b="b"/>
              <a:pathLst>
                <a:path w="4600" h="4600" extrusionOk="0">
                  <a:moveTo>
                    <a:pt x="1" y="0"/>
                  </a:moveTo>
                  <a:lnTo>
                    <a:pt x="4" y="314"/>
                  </a:lnTo>
                  <a:lnTo>
                    <a:pt x="3568" y="3878"/>
                  </a:lnTo>
                  <a:lnTo>
                    <a:pt x="3595" y="3905"/>
                  </a:lnTo>
                  <a:lnTo>
                    <a:pt x="3622" y="3931"/>
                  </a:lnTo>
                  <a:lnTo>
                    <a:pt x="4266" y="4576"/>
                  </a:lnTo>
                  <a:cubicBezTo>
                    <a:pt x="4378" y="4586"/>
                    <a:pt x="4491" y="4593"/>
                    <a:pt x="4600" y="4599"/>
                  </a:cubicBezTo>
                  <a:lnTo>
                    <a:pt x="3779" y="3779"/>
                  </a:lnTo>
                  <a:lnTo>
                    <a:pt x="3752" y="3751"/>
                  </a:lnTo>
                  <a:lnTo>
                    <a:pt x="3724" y="372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9"/>
            <p:cNvSpPr/>
            <p:nvPr/>
          </p:nvSpPr>
          <p:spPr>
            <a:xfrm>
              <a:off x="4899225" y="3074625"/>
              <a:ext cx="154075" cy="154625"/>
            </a:xfrm>
            <a:custGeom>
              <a:avLst/>
              <a:gdLst/>
              <a:ahLst/>
              <a:cxnLst/>
              <a:rect l="l" t="t" r="r" b="b"/>
              <a:pathLst>
                <a:path w="6163" h="6185" extrusionOk="0">
                  <a:moveTo>
                    <a:pt x="0" y="1"/>
                  </a:moveTo>
                  <a:lnTo>
                    <a:pt x="0" y="318"/>
                  </a:lnTo>
                  <a:lnTo>
                    <a:pt x="4354" y="4672"/>
                  </a:lnTo>
                  <a:lnTo>
                    <a:pt x="4381" y="4699"/>
                  </a:lnTo>
                  <a:lnTo>
                    <a:pt x="5870" y="6184"/>
                  </a:lnTo>
                  <a:cubicBezTo>
                    <a:pt x="5969" y="6180"/>
                    <a:pt x="6064" y="6174"/>
                    <a:pt x="6163" y="6167"/>
                  </a:cubicBezTo>
                  <a:lnTo>
                    <a:pt x="4565" y="4570"/>
                  </a:lnTo>
                  <a:lnTo>
                    <a:pt x="4538" y="454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9"/>
            <p:cNvSpPr/>
            <p:nvPr/>
          </p:nvSpPr>
          <p:spPr>
            <a:xfrm>
              <a:off x="5198925" y="2485200"/>
              <a:ext cx="135175" cy="131750"/>
            </a:xfrm>
            <a:custGeom>
              <a:avLst/>
              <a:gdLst/>
              <a:ahLst/>
              <a:cxnLst/>
              <a:rect l="l" t="t" r="r" b="b"/>
              <a:pathLst>
                <a:path w="5407" h="5270" extrusionOk="0">
                  <a:moveTo>
                    <a:pt x="0" y="0"/>
                  </a:moveTo>
                  <a:lnTo>
                    <a:pt x="2508" y="2507"/>
                  </a:lnTo>
                  <a:lnTo>
                    <a:pt x="2535" y="2535"/>
                  </a:lnTo>
                  <a:lnTo>
                    <a:pt x="2562" y="2562"/>
                  </a:lnTo>
                  <a:lnTo>
                    <a:pt x="5270" y="5270"/>
                  </a:lnTo>
                  <a:cubicBezTo>
                    <a:pt x="5315" y="5213"/>
                    <a:pt x="5363" y="5155"/>
                    <a:pt x="5407" y="5093"/>
                  </a:cubicBezTo>
                  <a:lnTo>
                    <a:pt x="2715" y="2405"/>
                  </a:lnTo>
                  <a:lnTo>
                    <a:pt x="2688" y="2378"/>
                  </a:lnTo>
                  <a:lnTo>
                    <a:pt x="2661" y="2351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9"/>
            <p:cNvSpPr/>
            <p:nvPr/>
          </p:nvSpPr>
          <p:spPr>
            <a:xfrm>
              <a:off x="5159925" y="2485200"/>
              <a:ext cx="156300" cy="152550"/>
            </a:xfrm>
            <a:custGeom>
              <a:avLst/>
              <a:gdLst/>
              <a:ahLst/>
              <a:cxnLst/>
              <a:rect l="l" t="t" r="r" b="b"/>
              <a:pathLst>
                <a:path w="6252" h="6102" extrusionOk="0">
                  <a:moveTo>
                    <a:pt x="0" y="0"/>
                  </a:moveTo>
                  <a:lnTo>
                    <a:pt x="3288" y="3287"/>
                  </a:lnTo>
                  <a:lnTo>
                    <a:pt x="3315" y="3315"/>
                  </a:lnTo>
                  <a:lnTo>
                    <a:pt x="6101" y="6101"/>
                  </a:lnTo>
                  <a:cubicBezTo>
                    <a:pt x="6153" y="6047"/>
                    <a:pt x="6203" y="5996"/>
                    <a:pt x="6252" y="5941"/>
                  </a:cubicBezTo>
                  <a:lnTo>
                    <a:pt x="3495" y="3185"/>
                  </a:lnTo>
                  <a:lnTo>
                    <a:pt x="3468" y="3158"/>
                  </a:lnTo>
                  <a:lnTo>
                    <a:pt x="3441" y="3131"/>
                  </a:lnTo>
                  <a:lnTo>
                    <a:pt x="313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9"/>
            <p:cNvSpPr/>
            <p:nvPr/>
          </p:nvSpPr>
          <p:spPr>
            <a:xfrm>
              <a:off x="5003900" y="2485200"/>
              <a:ext cx="246225" cy="244175"/>
            </a:xfrm>
            <a:custGeom>
              <a:avLst/>
              <a:gdLst/>
              <a:ahLst/>
              <a:cxnLst/>
              <a:rect l="l" t="t" r="r" b="b"/>
              <a:pathLst>
                <a:path w="9849" h="9767" extrusionOk="0">
                  <a:moveTo>
                    <a:pt x="0" y="0"/>
                  </a:moveTo>
                  <a:lnTo>
                    <a:pt x="6435" y="6432"/>
                  </a:lnTo>
                  <a:lnTo>
                    <a:pt x="6463" y="6460"/>
                  </a:lnTo>
                  <a:lnTo>
                    <a:pt x="9771" y="9767"/>
                  </a:lnTo>
                  <a:cubicBezTo>
                    <a:pt x="9791" y="9689"/>
                    <a:pt x="9821" y="9611"/>
                    <a:pt x="9848" y="9535"/>
                  </a:cubicBezTo>
                  <a:lnTo>
                    <a:pt x="6592" y="6279"/>
                  </a:lnTo>
                  <a:lnTo>
                    <a:pt x="6565" y="6251"/>
                  </a:lnTo>
                  <a:lnTo>
                    <a:pt x="313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9"/>
            <p:cNvSpPr/>
            <p:nvPr/>
          </p:nvSpPr>
          <p:spPr>
            <a:xfrm>
              <a:off x="4898450" y="2956950"/>
              <a:ext cx="249900" cy="252175"/>
            </a:xfrm>
            <a:custGeom>
              <a:avLst/>
              <a:gdLst/>
              <a:ahLst/>
              <a:cxnLst/>
              <a:rect l="l" t="t" r="r" b="b"/>
              <a:pathLst>
                <a:path w="9996" h="10087" extrusionOk="0">
                  <a:moveTo>
                    <a:pt x="0" y="0"/>
                  </a:moveTo>
                  <a:lnTo>
                    <a:pt x="4" y="316"/>
                  </a:lnTo>
                  <a:lnTo>
                    <a:pt x="6753" y="7065"/>
                  </a:lnTo>
                  <a:lnTo>
                    <a:pt x="6780" y="7093"/>
                  </a:lnTo>
                  <a:lnTo>
                    <a:pt x="9774" y="10087"/>
                  </a:lnTo>
                  <a:cubicBezTo>
                    <a:pt x="9849" y="10057"/>
                    <a:pt x="9921" y="10026"/>
                    <a:pt x="9996" y="9995"/>
                  </a:cubicBezTo>
                  <a:lnTo>
                    <a:pt x="6909" y="6909"/>
                  </a:lnTo>
                  <a:lnTo>
                    <a:pt x="6882" y="68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9"/>
            <p:cNvSpPr/>
            <p:nvPr/>
          </p:nvSpPr>
          <p:spPr>
            <a:xfrm>
              <a:off x="4896825" y="2682350"/>
              <a:ext cx="387800" cy="393175"/>
            </a:xfrm>
            <a:custGeom>
              <a:avLst/>
              <a:gdLst/>
              <a:ahLst/>
              <a:cxnLst/>
              <a:rect l="l" t="t" r="r" b="b"/>
              <a:pathLst>
                <a:path w="15512" h="15727" extrusionOk="0">
                  <a:moveTo>
                    <a:pt x="1" y="0"/>
                  </a:moveTo>
                  <a:lnTo>
                    <a:pt x="4" y="314"/>
                  </a:lnTo>
                  <a:lnTo>
                    <a:pt x="4450" y="4760"/>
                  </a:lnTo>
                  <a:lnTo>
                    <a:pt x="4477" y="4787"/>
                  </a:lnTo>
                  <a:lnTo>
                    <a:pt x="12279" y="12588"/>
                  </a:lnTo>
                  <a:lnTo>
                    <a:pt x="12306" y="12616"/>
                  </a:lnTo>
                  <a:lnTo>
                    <a:pt x="15416" y="15726"/>
                  </a:lnTo>
                  <a:cubicBezTo>
                    <a:pt x="15450" y="15654"/>
                    <a:pt x="15480" y="15583"/>
                    <a:pt x="15512" y="15511"/>
                  </a:cubicBezTo>
                  <a:lnTo>
                    <a:pt x="12435" y="12432"/>
                  </a:lnTo>
                  <a:lnTo>
                    <a:pt x="12408" y="12404"/>
                  </a:lnTo>
                  <a:lnTo>
                    <a:pt x="4661" y="4657"/>
                  </a:lnTo>
                  <a:lnTo>
                    <a:pt x="4634" y="463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9"/>
            <p:cNvSpPr/>
            <p:nvPr/>
          </p:nvSpPr>
          <p:spPr>
            <a:xfrm>
              <a:off x="4899900" y="3192325"/>
              <a:ext cx="14925" cy="15025"/>
            </a:xfrm>
            <a:custGeom>
              <a:avLst/>
              <a:gdLst/>
              <a:ahLst/>
              <a:cxnLst/>
              <a:rect l="l" t="t" r="r" b="b"/>
              <a:pathLst>
                <a:path w="597" h="601" extrusionOk="0">
                  <a:moveTo>
                    <a:pt x="0" y="1"/>
                  </a:moveTo>
                  <a:lnTo>
                    <a:pt x="0" y="315"/>
                  </a:lnTo>
                  <a:lnTo>
                    <a:pt x="65" y="382"/>
                  </a:lnTo>
                  <a:cubicBezTo>
                    <a:pt x="242" y="458"/>
                    <a:pt x="420" y="532"/>
                    <a:pt x="596" y="60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9"/>
            <p:cNvSpPr/>
            <p:nvPr/>
          </p:nvSpPr>
          <p:spPr>
            <a:xfrm>
              <a:off x="4899650" y="3153175"/>
              <a:ext cx="70125" cy="70100"/>
            </a:xfrm>
            <a:custGeom>
              <a:avLst/>
              <a:gdLst/>
              <a:ahLst/>
              <a:cxnLst/>
              <a:rect l="l" t="t" r="r" b="b"/>
              <a:pathLst>
                <a:path w="2805" h="2804" extrusionOk="0">
                  <a:moveTo>
                    <a:pt x="0" y="0"/>
                  </a:moveTo>
                  <a:lnTo>
                    <a:pt x="0" y="313"/>
                  </a:lnTo>
                  <a:lnTo>
                    <a:pt x="2405" y="2715"/>
                  </a:lnTo>
                  <a:cubicBezTo>
                    <a:pt x="2538" y="2746"/>
                    <a:pt x="2671" y="2777"/>
                    <a:pt x="2804" y="280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9"/>
            <p:cNvSpPr/>
            <p:nvPr/>
          </p:nvSpPr>
          <p:spPr>
            <a:xfrm>
              <a:off x="5276925" y="2485200"/>
              <a:ext cx="83325" cy="81775"/>
            </a:xfrm>
            <a:custGeom>
              <a:avLst/>
              <a:gdLst/>
              <a:ahLst/>
              <a:cxnLst/>
              <a:rect l="l" t="t" r="r" b="b"/>
              <a:pathLst>
                <a:path w="3333" h="3271" extrusionOk="0">
                  <a:moveTo>
                    <a:pt x="1" y="0"/>
                  </a:moveTo>
                  <a:lnTo>
                    <a:pt x="975" y="974"/>
                  </a:lnTo>
                  <a:lnTo>
                    <a:pt x="1002" y="1002"/>
                  </a:lnTo>
                  <a:lnTo>
                    <a:pt x="3271" y="3271"/>
                  </a:lnTo>
                  <a:cubicBezTo>
                    <a:pt x="3295" y="3189"/>
                    <a:pt x="3315" y="3103"/>
                    <a:pt x="3333" y="3021"/>
                  </a:cubicBezTo>
                  <a:lnTo>
                    <a:pt x="1128" y="818"/>
                  </a:lnTo>
                  <a:lnTo>
                    <a:pt x="1101" y="790"/>
                  </a:lnTo>
                  <a:lnTo>
                    <a:pt x="311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9"/>
            <p:cNvSpPr/>
            <p:nvPr/>
          </p:nvSpPr>
          <p:spPr>
            <a:xfrm>
              <a:off x="5237925" y="2485200"/>
              <a:ext cx="111600" cy="108875"/>
            </a:xfrm>
            <a:custGeom>
              <a:avLst/>
              <a:gdLst/>
              <a:ahLst/>
              <a:cxnLst/>
              <a:rect l="l" t="t" r="r" b="b"/>
              <a:pathLst>
                <a:path w="4464" h="4355" extrusionOk="0">
                  <a:moveTo>
                    <a:pt x="1" y="0"/>
                  </a:moveTo>
                  <a:lnTo>
                    <a:pt x="1755" y="1754"/>
                  </a:lnTo>
                  <a:lnTo>
                    <a:pt x="1782" y="1782"/>
                  </a:lnTo>
                  <a:lnTo>
                    <a:pt x="4355" y="4354"/>
                  </a:lnTo>
                  <a:cubicBezTo>
                    <a:pt x="4391" y="4285"/>
                    <a:pt x="4426" y="4218"/>
                    <a:pt x="4463" y="4150"/>
                  </a:cubicBezTo>
                  <a:lnTo>
                    <a:pt x="1908" y="1598"/>
                  </a:lnTo>
                  <a:lnTo>
                    <a:pt x="1885" y="1570"/>
                  </a:lnTo>
                  <a:lnTo>
                    <a:pt x="1881" y="1570"/>
                  </a:lnTo>
                  <a:lnTo>
                    <a:pt x="311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9"/>
            <p:cNvSpPr/>
            <p:nvPr/>
          </p:nvSpPr>
          <p:spPr>
            <a:xfrm>
              <a:off x="5120925" y="2485200"/>
              <a:ext cx="176475" cy="172750"/>
            </a:xfrm>
            <a:custGeom>
              <a:avLst/>
              <a:gdLst/>
              <a:ahLst/>
              <a:cxnLst/>
              <a:rect l="l" t="t" r="r" b="b"/>
              <a:pathLst>
                <a:path w="7059" h="6910" extrusionOk="0">
                  <a:moveTo>
                    <a:pt x="0" y="0"/>
                  </a:moveTo>
                  <a:lnTo>
                    <a:pt x="4068" y="4068"/>
                  </a:lnTo>
                  <a:lnTo>
                    <a:pt x="4095" y="4092"/>
                  </a:lnTo>
                  <a:lnTo>
                    <a:pt x="4122" y="4119"/>
                  </a:lnTo>
                  <a:lnTo>
                    <a:pt x="6909" y="6909"/>
                  </a:lnTo>
                  <a:cubicBezTo>
                    <a:pt x="6960" y="6854"/>
                    <a:pt x="7011" y="6800"/>
                    <a:pt x="7059" y="6746"/>
                  </a:cubicBezTo>
                  <a:lnTo>
                    <a:pt x="4275" y="3966"/>
                  </a:lnTo>
                  <a:lnTo>
                    <a:pt x="4248" y="3938"/>
                  </a:lnTo>
                  <a:lnTo>
                    <a:pt x="4224" y="3911"/>
                  </a:lnTo>
                  <a:lnTo>
                    <a:pt x="313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9"/>
            <p:cNvSpPr/>
            <p:nvPr/>
          </p:nvSpPr>
          <p:spPr>
            <a:xfrm>
              <a:off x="4964875" y="2485200"/>
              <a:ext cx="279450" cy="279450"/>
            </a:xfrm>
            <a:custGeom>
              <a:avLst/>
              <a:gdLst/>
              <a:ahLst/>
              <a:cxnLst/>
              <a:rect l="l" t="t" r="r" b="b"/>
              <a:pathLst>
                <a:path w="11178" h="11178" extrusionOk="0">
                  <a:moveTo>
                    <a:pt x="0" y="0"/>
                  </a:moveTo>
                  <a:lnTo>
                    <a:pt x="7189" y="7185"/>
                  </a:lnTo>
                  <a:lnTo>
                    <a:pt x="7216" y="7212"/>
                  </a:lnTo>
                  <a:lnTo>
                    <a:pt x="7244" y="7240"/>
                  </a:lnTo>
                  <a:lnTo>
                    <a:pt x="11178" y="11177"/>
                  </a:lnTo>
                  <a:cubicBezTo>
                    <a:pt x="11175" y="11072"/>
                    <a:pt x="11175" y="10966"/>
                    <a:pt x="11178" y="10861"/>
                  </a:cubicBezTo>
                  <a:lnTo>
                    <a:pt x="7400" y="7086"/>
                  </a:lnTo>
                  <a:lnTo>
                    <a:pt x="7373" y="7059"/>
                  </a:lnTo>
                  <a:lnTo>
                    <a:pt x="7346" y="7032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9"/>
            <p:cNvSpPr/>
            <p:nvPr/>
          </p:nvSpPr>
          <p:spPr>
            <a:xfrm>
              <a:off x="5042900" y="2485200"/>
              <a:ext cx="219750" cy="216850"/>
            </a:xfrm>
            <a:custGeom>
              <a:avLst/>
              <a:gdLst/>
              <a:ahLst/>
              <a:cxnLst/>
              <a:rect l="l" t="t" r="r" b="b"/>
              <a:pathLst>
                <a:path w="8790" h="8674" extrusionOk="0">
                  <a:moveTo>
                    <a:pt x="0" y="0"/>
                  </a:moveTo>
                  <a:lnTo>
                    <a:pt x="5628" y="5625"/>
                  </a:lnTo>
                  <a:lnTo>
                    <a:pt x="5656" y="5652"/>
                  </a:lnTo>
                  <a:lnTo>
                    <a:pt x="5683" y="5679"/>
                  </a:lnTo>
                  <a:lnTo>
                    <a:pt x="8677" y="8674"/>
                  </a:lnTo>
                  <a:cubicBezTo>
                    <a:pt x="8714" y="8609"/>
                    <a:pt x="8749" y="8540"/>
                    <a:pt x="8790" y="8476"/>
                  </a:cubicBezTo>
                  <a:lnTo>
                    <a:pt x="5840" y="5526"/>
                  </a:lnTo>
                  <a:lnTo>
                    <a:pt x="5812" y="5499"/>
                  </a:lnTo>
                  <a:lnTo>
                    <a:pt x="5785" y="5471"/>
                  </a:lnTo>
                  <a:lnTo>
                    <a:pt x="313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9"/>
            <p:cNvSpPr/>
            <p:nvPr/>
          </p:nvSpPr>
          <p:spPr>
            <a:xfrm>
              <a:off x="4895975" y="2525375"/>
              <a:ext cx="403625" cy="411475"/>
            </a:xfrm>
            <a:custGeom>
              <a:avLst/>
              <a:gdLst/>
              <a:ahLst/>
              <a:cxnLst/>
              <a:rect l="l" t="t" r="r" b="b"/>
              <a:pathLst>
                <a:path w="16145" h="16459" extrusionOk="0">
                  <a:moveTo>
                    <a:pt x="0" y="1"/>
                  </a:moveTo>
                  <a:lnTo>
                    <a:pt x="0" y="32"/>
                  </a:lnTo>
                  <a:lnTo>
                    <a:pt x="0" y="318"/>
                  </a:lnTo>
                  <a:lnTo>
                    <a:pt x="7604" y="7919"/>
                  </a:lnTo>
                  <a:lnTo>
                    <a:pt x="7632" y="7946"/>
                  </a:lnTo>
                  <a:lnTo>
                    <a:pt x="7659" y="7973"/>
                  </a:lnTo>
                  <a:lnTo>
                    <a:pt x="15406" y="15719"/>
                  </a:lnTo>
                  <a:lnTo>
                    <a:pt x="15433" y="15747"/>
                  </a:lnTo>
                  <a:lnTo>
                    <a:pt x="15460" y="15774"/>
                  </a:lnTo>
                  <a:lnTo>
                    <a:pt x="16145" y="16458"/>
                  </a:lnTo>
                  <a:cubicBezTo>
                    <a:pt x="16118" y="16326"/>
                    <a:pt x="16087" y="16189"/>
                    <a:pt x="16053" y="16057"/>
                  </a:cubicBezTo>
                  <a:lnTo>
                    <a:pt x="15613" y="15617"/>
                  </a:lnTo>
                  <a:lnTo>
                    <a:pt x="15586" y="15590"/>
                  </a:lnTo>
                  <a:lnTo>
                    <a:pt x="15559" y="15563"/>
                  </a:lnTo>
                  <a:lnTo>
                    <a:pt x="7816" y="7816"/>
                  </a:lnTo>
                  <a:lnTo>
                    <a:pt x="7788" y="7789"/>
                  </a:lnTo>
                  <a:lnTo>
                    <a:pt x="7761" y="7762"/>
                  </a:lnTo>
                  <a:lnTo>
                    <a:pt x="14" y="1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9"/>
            <p:cNvSpPr/>
            <p:nvPr/>
          </p:nvSpPr>
          <p:spPr>
            <a:xfrm>
              <a:off x="5081900" y="2485200"/>
              <a:ext cx="197175" cy="193700"/>
            </a:xfrm>
            <a:custGeom>
              <a:avLst/>
              <a:gdLst/>
              <a:ahLst/>
              <a:cxnLst/>
              <a:rect l="l" t="t" r="r" b="b"/>
              <a:pathLst>
                <a:path w="7887" h="7748" extrusionOk="0">
                  <a:moveTo>
                    <a:pt x="0" y="0"/>
                  </a:moveTo>
                  <a:lnTo>
                    <a:pt x="4848" y="4845"/>
                  </a:lnTo>
                  <a:lnTo>
                    <a:pt x="4876" y="4872"/>
                  </a:lnTo>
                  <a:lnTo>
                    <a:pt x="4903" y="4899"/>
                  </a:lnTo>
                  <a:lnTo>
                    <a:pt x="7747" y="7747"/>
                  </a:lnTo>
                  <a:cubicBezTo>
                    <a:pt x="7795" y="7689"/>
                    <a:pt x="7840" y="7631"/>
                    <a:pt x="7887" y="7573"/>
                  </a:cubicBezTo>
                  <a:lnTo>
                    <a:pt x="5056" y="4746"/>
                  </a:lnTo>
                  <a:lnTo>
                    <a:pt x="5032" y="4718"/>
                  </a:lnTo>
                  <a:lnTo>
                    <a:pt x="5005" y="4691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9"/>
            <p:cNvSpPr/>
            <p:nvPr/>
          </p:nvSpPr>
          <p:spPr>
            <a:xfrm>
              <a:off x="4895725" y="2486225"/>
              <a:ext cx="384475" cy="392300"/>
            </a:xfrm>
            <a:custGeom>
              <a:avLst/>
              <a:gdLst/>
              <a:ahLst/>
              <a:cxnLst/>
              <a:rect l="l" t="t" r="r" b="b"/>
              <a:pathLst>
                <a:path w="15379" h="15692" extrusionOk="0">
                  <a:moveTo>
                    <a:pt x="1" y="0"/>
                  </a:moveTo>
                  <a:lnTo>
                    <a:pt x="4" y="313"/>
                  </a:lnTo>
                  <a:lnTo>
                    <a:pt x="620" y="933"/>
                  </a:lnTo>
                  <a:lnTo>
                    <a:pt x="648" y="961"/>
                  </a:lnTo>
                  <a:lnTo>
                    <a:pt x="8395" y="8704"/>
                  </a:lnTo>
                  <a:lnTo>
                    <a:pt x="8422" y="8732"/>
                  </a:lnTo>
                  <a:lnTo>
                    <a:pt x="8449" y="8759"/>
                  </a:lnTo>
                  <a:lnTo>
                    <a:pt x="15378" y="15691"/>
                  </a:lnTo>
                  <a:cubicBezTo>
                    <a:pt x="15300" y="15507"/>
                    <a:pt x="15222" y="15323"/>
                    <a:pt x="15140" y="15139"/>
                  </a:cubicBezTo>
                  <a:lnTo>
                    <a:pt x="8606" y="8602"/>
                  </a:lnTo>
                  <a:lnTo>
                    <a:pt x="8579" y="8578"/>
                  </a:lnTo>
                  <a:lnTo>
                    <a:pt x="8551" y="8551"/>
                  </a:lnTo>
                  <a:lnTo>
                    <a:pt x="804" y="804"/>
                  </a:lnTo>
                  <a:lnTo>
                    <a:pt x="777" y="777"/>
                  </a:lnTo>
                  <a:lnTo>
                    <a:pt x="750" y="74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9"/>
            <p:cNvSpPr/>
            <p:nvPr/>
          </p:nvSpPr>
          <p:spPr>
            <a:xfrm>
              <a:off x="4925875" y="2485200"/>
              <a:ext cx="327650" cy="327575"/>
            </a:xfrm>
            <a:custGeom>
              <a:avLst/>
              <a:gdLst/>
              <a:ahLst/>
              <a:cxnLst/>
              <a:rect l="l" t="t" r="r" b="b"/>
              <a:pathLst>
                <a:path w="13106" h="13103" extrusionOk="0">
                  <a:moveTo>
                    <a:pt x="0" y="0"/>
                  </a:moveTo>
                  <a:lnTo>
                    <a:pt x="167" y="167"/>
                  </a:lnTo>
                  <a:lnTo>
                    <a:pt x="194" y="194"/>
                  </a:lnTo>
                  <a:lnTo>
                    <a:pt x="222" y="221"/>
                  </a:lnTo>
                  <a:lnTo>
                    <a:pt x="7969" y="7965"/>
                  </a:lnTo>
                  <a:lnTo>
                    <a:pt x="7996" y="7993"/>
                  </a:lnTo>
                  <a:lnTo>
                    <a:pt x="13106" y="13103"/>
                  </a:lnTo>
                  <a:cubicBezTo>
                    <a:pt x="13059" y="12955"/>
                    <a:pt x="13018" y="12809"/>
                    <a:pt x="12977" y="12663"/>
                  </a:cubicBezTo>
                  <a:lnTo>
                    <a:pt x="8180" y="7866"/>
                  </a:lnTo>
                  <a:lnTo>
                    <a:pt x="8153" y="7839"/>
                  </a:lnTo>
                  <a:lnTo>
                    <a:pt x="378" y="65"/>
                  </a:lnTo>
                  <a:lnTo>
                    <a:pt x="351" y="37"/>
                  </a:lnTo>
                  <a:lnTo>
                    <a:pt x="324" y="10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2" name="Google Shape;192;p9"/>
          <p:cNvSpPr/>
          <p:nvPr/>
        </p:nvSpPr>
        <p:spPr>
          <a:xfrm>
            <a:off x="5861375" y="4178175"/>
            <a:ext cx="3351600" cy="1021698"/>
          </a:xfrm>
          <a:custGeom>
            <a:avLst/>
            <a:gdLst/>
            <a:ahLst/>
            <a:cxnLst/>
            <a:rect l="l" t="t" r="r" b="b"/>
            <a:pathLst>
              <a:path w="44285" h="14312" extrusionOk="0">
                <a:moveTo>
                  <a:pt x="44285" y="0"/>
                </a:moveTo>
                <a:cubicBezTo>
                  <a:pt x="42694" y="290"/>
                  <a:pt x="41153" y="1067"/>
                  <a:pt x="39825" y="2024"/>
                </a:cubicBezTo>
                <a:cubicBezTo>
                  <a:pt x="37795" y="3485"/>
                  <a:pt x="36088" y="5359"/>
                  <a:pt x="34068" y="6834"/>
                </a:cubicBezTo>
                <a:cubicBezTo>
                  <a:pt x="30950" y="9117"/>
                  <a:pt x="27108" y="10394"/>
                  <a:pt x="23245" y="10435"/>
                </a:cubicBezTo>
                <a:cubicBezTo>
                  <a:pt x="23175" y="10436"/>
                  <a:pt x="23106" y="10436"/>
                  <a:pt x="23037" y="10436"/>
                </a:cubicBezTo>
                <a:cubicBezTo>
                  <a:pt x="19957" y="10436"/>
                  <a:pt x="16925" y="9699"/>
                  <a:pt x="13873" y="9252"/>
                </a:cubicBezTo>
                <a:cubicBezTo>
                  <a:pt x="12567" y="9062"/>
                  <a:pt x="11230" y="8928"/>
                  <a:pt x="9904" y="8928"/>
                </a:cubicBezTo>
                <a:cubicBezTo>
                  <a:pt x="8063" y="8928"/>
                  <a:pt x="6243" y="9185"/>
                  <a:pt x="4556" y="9900"/>
                </a:cubicBezTo>
                <a:cubicBezTo>
                  <a:pt x="2570" y="10741"/>
                  <a:pt x="825" y="12363"/>
                  <a:pt x="1" y="14312"/>
                </a:cubicBezTo>
                <a:lnTo>
                  <a:pt x="44285" y="14312"/>
                </a:lnTo>
                <a:lnTo>
                  <a:pt x="4428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3" name="Google Shape;193;p9"/>
          <p:cNvGrpSpPr/>
          <p:nvPr/>
        </p:nvGrpSpPr>
        <p:grpSpPr>
          <a:xfrm>
            <a:off x="6290393" y="4651784"/>
            <a:ext cx="3005329" cy="548185"/>
            <a:chOff x="6290110" y="4651689"/>
            <a:chExt cx="2765556" cy="548185"/>
          </a:xfrm>
        </p:grpSpPr>
        <p:sp>
          <p:nvSpPr>
            <p:cNvPr id="194" name="Google Shape;194;p9"/>
            <p:cNvSpPr/>
            <p:nvPr/>
          </p:nvSpPr>
          <p:spPr>
            <a:xfrm>
              <a:off x="8707752" y="4709513"/>
              <a:ext cx="347912" cy="331809"/>
            </a:xfrm>
            <a:custGeom>
              <a:avLst/>
              <a:gdLst/>
              <a:ahLst/>
              <a:cxnLst/>
              <a:rect l="l" t="t" r="r" b="b"/>
              <a:pathLst>
                <a:path w="4597" h="4648" extrusionOk="0">
                  <a:moveTo>
                    <a:pt x="263" y="1"/>
                  </a:moveTo>
                  <a:cubicBezTo>
                    <a:pt x="175" y="18"/>
                    <a:pt x="89" y="31"/>
                    <a:pt x="1" y="52"/>
                  </a:cubicBezTo>
                  <a:lnTo>
                    <a:pt x="4249" y="4300"/>
                  </a:lnTo>
                  <a:lnTo>
                    <a:pt x="4276" y="4328"/>
                  </a:lnTo>
                  <a:lnTo>
                    <a:pt x="4596" y="4647"/>
                  </a:lnTo>
                  <a:lnTo>
                    <a:pt x="4596" y="4334"/>
                  </a:lnTo>
                  <a:lnTo>
                    <a:pt x="4460" y="4198"/>
                  </a:lnTo>
                  <a:lnTo>
                    <a:pt x="4433" y="4171"/>
                  </a:lnTo>
                  <a:lnTo>
                    <a:pt x="263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9"/>
            <p:cNvSpPr/>
            <p:nvPr/>
          </p:nvSpPr>
          <p:spPr>
            <a:xfrm>
              <a:off x="8536031" y="4766481"/>
              <a:ext cx="475286" cy="433394"/>
            </a:xfrm>
            <a:custGeom>
              <a:avLst/>
              <a:gdLst/>
              <a:ahLst/>
              <a:cxnLst/>
              <a:rect l="l" t="t" r="r" b="b"/>
              <a:pathLst>
                <a:path w="6280" h="6071" extrusionOk="0">
                  <a:moveTo>
                    <a:pt x="209" y="0"/>
                  </a:moveTo>
                  <a:cubicBezTo>
                    <a:pt x="141" y="34"/>
                    <a:pt x="69" y="68"/>
                    <a:pt x="1" y="102"/>
                  </a:cubicBezTo>
                  <a:lnTo>
                    <a:pt x="4958" y="5063"/>
                  </a:lnTo>
                  <a:lnTo>
                    <a:pt x="4985" y="5090"/>
                  </a:lnTo>
                  <a:lnTo>
                    <a:pt x="5012" y="5117"/>
                  </a:lnTo>
                  <a:lnTo>
                    <a:pt x="5966" y="6071"/>
                  </a:lnTo>
                  <a:lnTo>
                    <a:pt x="6279" y="6071"/>
                  </a:lnTo>
                  <a:lnTo>
                    <a:pt x="5169" y="4961"/>
                  </a:lnTo>
                  <a:lnTo>
                    <a:pt x="5142" y="4933"/>
                  </a:lnTo>
                  <a:lnTo>
                    <a:pt x="5114" y="4906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9"/>
            <p:cNvSpPr/>
            <p:nvPr/>
          </p:nvSpPr>
          <p:spPr>
            <a:xfrm>
              <a:off x="8458457" y="4804173"/>
              <a:ext cx="434493" cy="395487"/>
            </a:xfrm>
            <a:custGeom>
              <a:avLst/>
              <a:gdLst/>
              <a:ahLst/>
              <a:cxnLst/>
              <a:rect l="l" t="t" r="r" b="b"/>
              <a:pathLst>
                <a:path w="5741" h="5540" extrusionOk="0">
                  <a:moveTo>
                    <a:pt x="202" y="0"/>
                  </a:moveTo>
                  <a:cubicBezTo>
                    <a:pt x="137" y="38"/>
                    <a:pt x="68" y="75"/>
                    <a:pt x="1" y="112"/>
                  </a:cubicBezTo>
                  <a:lnTo>
                    <a:pt x="5202" y="5315"/>
                  </a:lnTo>
                  <a:lnTo>
                    <a:pt x="5230" y="5342"/>
                  </a:lnTo>
                  <a:lnTo>
                    <a:pt x="5257" y="5369"/>
                  </a:lnTo>
                  <a:lnTo>
                    <a:pt x="5427" y="5536"/>
                  </a:lnTo>
                  <a:lnTo>
                    <a:pt x="5741" y="5540"/>
                  </a:lnTo>
                  <a:lnTo>
                    <a:pt x="5414" y="5213"/>
                  </a:lnTo>
                  <a:lnTo>
                    <a:pt x="5386" y="5185"/>
                  </a:lnTo>
                  <a:lnTo>
                    <a:pt x="5359" y="5158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9"/>
            <p:cNvSpPr/>
            <p:nvPr/>
          </p:nvSpPr>
          <p:spPr>
            <a:xfrm>
              <a:off x="8617767" y="4733856"/>
              <a:ext cx="437899" cy="418902"/>
            </a:xfrm>
            <a:custGeom>
              <a:avLst/>
              <a:gdLst/>
              <a:ahLst/>
              <a:cxnLst/>
              <a:rect l="l" t="t" r="r" b="b"/>
              <a:pathLst>
                <a:path w="5786" h="5868" extrusionOk="0">
                  <a:moveTo>
                    <a:pt x="229" y="1"/>
                  </a:moveTo>
                  <a:cubicBezTo>
                    <a:pt x="154" y="28"/>
                    <a:pt x="76" y="52"/>
                    <a:pt x="1" y="83"/>
                  </a:cubicBezTo>
                  <a:lnTo>
                    <a:pt x="4658" y="4739"/>
                  </a:lnTo>
                  <a:lnTo>
                    <a:pt x="4685" y="4767"/>
                  </a:lnTo>
                  <a:lnTo>
                    <a:pt x="4712" y="4794"/>
                  </a:lnTo>
                  <a:lnTo>
                    <a:pt x="5785" y="5867"/>
                  </a:lnTo>
                  <a:lnTo>
                    <a:pt x="5785" y="5553"/>
                  </a:lnTo>
                  <a:lnTo>
                    <a:pt x="4869" y="4637"/>
                  </a:lnTo>
                  <a:lnTo>
                    <a:pt x="4842" y="4610"/>
                  </a:lnTo>
                  <a:lnTo>
                    <a:pt x="4814" y="4583"/>
                  </a:lnTo>
                  <a:lnTo>
                    <a:pt x="229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9"/>
            <p:cNvSpPr/>
            <p:nvPr/>
          </p:nvSpPr>
          <p:spPr>
            <a:xfrm>
              <a:off x="8950916" y="4719793"/>
              <a:ext cx="104745" cy="98800"/>
            </a:xfrm>
            <a:custGeom>
              <a:avLst/>
              <a:gdLst/>
              <a:ahLst/>
              <a:cxnLst/>
              <a:rect l="l" t="t" r="r" b="b"/>
              <a:pathLst>
                <a:path w="1384" h="1384" extrusionOk="0">
                  <a:moveTo>
                    <a:pt x="0" y="0"/>
                  </a:moveTo>
                  <a:lnTo>
                    <a:pt x="1383" y="1383"/>
                  </a:lnTo>
                  <a:lnTo>
                    <a:pt x="1383" y="1073"/>
                  </a:lnTo>
                  <a:lnTo>
                    <a:pt x="525" y="211"/>
                  </a:lnTo>
                  <a:cubicBezTo>
                    <a:pt x="358" y="129"/>
                    <a:pt x="181" y="61"/>
                    <a:pt x="0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9"/>
            <p:cNvSpPr/>
            <p:nvPr/>
          </p:nvSpPr>
          <p:spPr>
            <a:xfrm>
              <a:off x="8812949" y="4700947"/>
              <a:ext cx="242714" cy="229011"/>
            </a:xfrm>
            <a:custGeom>
              <a:avLst/>
              <a:gdLst/>
              <a:ahLst/>
              <a:cxnLst/>
              <a:rect l="l" t="t" r="r" b="b"/>
              <a:pathLst>
                <a:path w="3207" h="3208" extrusionOk="0">
                  <a:moveTo>
                    <a:pt x="93" y="0"/>
                  </a:moveTo>
                  <a:cubicBezTo>
                    <a:pt x="62" y="0"/>
                    <a:pt x="32" y="1"/>
                    <a:pt x="1" y="2"/>
                  </a:cubicBezTo>
                  <a:lnTo>
                    <a:pt x="3206" y="3207"/>
                  </a:lnTo>
                  <a:lnTo>
                    <a:pt x="3206" y="2894"/>
                  </a:lnTo>
                  <a:lnTo>
                    <a:pt x="318" y="5"/>
                  </a:lnTo>
                  <a:cubicBezTo>
                    <a:pt x="243" y="3"/>
                    <a:pt x="168" y="0"/>
                    <a:pt x="93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9"/>
            <p:cNvSpPr/>
            <p:nvPr/>
          </p:nvSpPr>
          <p:spPr>
            <a:xfrm>
              <a:off x="8050308" y="4980501"/>
              <a:ext cx="250433" cy="217161"/>
            </a:xfrm>
            <a:custGeom>
              <a:avLst/>
              <a:gdLst/>
              <a:ahLst/>
              <a:cxnLst/>
              <a:rect l="l" t="t" r="r" b="b"/>
              <a:pathLst>
                <a:path w="3309" h="3042" extrusionOk="0">
                  <a:moveTo>
                    <a:pt x="263" y="0"/>
                  </a:moveTo>
                  <a:cubicBezTo>
                    <a:pt x="175" y="17"/>
                    <a:pt x="89" y="34"/>
                    <a:pt x="1" y="48"/>
                  </a:cubicBezTo>
                  <a:lnTo>
                    <a:pt x="2996" y="3042"/>
                  </a:lnTo>
                  <a:lnTo>
                    <a:pt x="3309" y="3042"/>
                  </a:lnTo>
                  <a:lnTo>
                    <a:pt x="263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9"/>
            <p:cNvSpPr/>
            <p:nvPr/>
          </p:nvSpPr>
          <p:spPr>
            <a:xfrm>
              <a:off x="8228689" y="4922320"/>
              <a:ext cx="308709" cy="276127"/>
            </a:xfrm>
            <a:custGeom>
              <a:avLst/>
              <a:gdLst/>
              <a:ahLst/>
              <a:cxnLst/>
              <a:rect l="l" t="t" r="r" b="b"/>
              <a:pathLst>
                <a:path w="4079" h="3868" extrusionOk="0">
                  <a:moveTo>
                    <a:pt x="213" y="1"/>
                  </a:moveTo>
                  <a:cubicBezTo>
                    <a:pt x="141" y="34"/>
                    <a:pt x="73" y="66"/>
                    <a:pt x="1" y="100"/>
                  </a:cubicBezTo>
                  <a:lnTo>
                    <a:pt x="3769" y="3867"/>
                  </a:lnTo>
                  <a:lnTo>
                    <a:pt x="4079" y="3867"/>
                  </a:lnTo>
                  <a:lnTo>
                    <a:pt x="213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9"/>
            <p:cNvSpPr/>
            <p:nvPr/>
          </p:nvSpPr>
          <p:spPr>
            <a:xfrm>
              <a:off x="8383154" y="4844222"/>
              <a:ext cx="391203" cy="354939"/>
            </a:xfrm>
            <a:custGeom>
              <a:avLst/>
              <a:gdLst/>
              <a:ahLst/>
              <a:cxnLst/>
              <a:rect l="l" t="t" r="r" b="b"/>
              <a:pathLst>
                <a:path w="5169" h="4972" extrusionOk="0">
                  <a:moveTo>
                    <a:pt x="198" y="1"/>
                  </a:moveTo>
                  <a:cubicBezTo>
                    <a:pt x="134" y="39"/>
                    <a:pt x="65" y="76"/>
                    <a:pt x="1" y="114"/>
                  </a:cubicBezTo>
                  <a:lnTo>
                    <a:pt x="4855" y="4971"/>
                  </a:lnTo>
                  <a:lnTo>
                    <a:pt x="5169" y="4971"/>
                  </a:lnTo>
                  <a:lnTo>
                    <a:pt x="198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9"/>
            <p:cNvSpPr/>
            <p:nvPr/>
          </p:nvSpPr>
          <p:spPr>
            <a:xfrm>
              <a:off x="7938905" y="4990209"/>
              <a:ext cx="243244" cy="207238"/>
            </a:xfrm>
            <a:custGeom>
              <a:avLst/>
              <a:gdLst/>
              <a:ahLst/>
              <a:cxnLst/>
              <a:rect l="l" t="t" r="r" b="b"/>
              <a:pathLst>
                <a:path w="3214" h="2903" extrusionOk="0">
                  <a:moveTo>
                    <a:pt x="1" y="0"/>
                  </a:moveTo>
                  <a:lnTo>
                    <a:pt x="2900" y="2899"/>
                  </a:lnTo>
                  <a:lnTo>
                    <a:pt x="3213" y="2903"/>
                  </a:lnTo>
                  <a:lnTo>
                    <a:pt x="325" y="14"/>
                  </a:lnTo>
                  <a:cubicBezTo>
                    <a:pt x="216" y="11"/>
                    <a:pt x="106" y="7"/>
                    <a:pt x="1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9"/>
            <p:cNvSpPr/>
            <p:nvPr/>
          </p:nvSpPr>
          <p:spPr>
            <a:xfrm>
              <a:off x="8144153" y="4955372"/>
              <a:ext cx="274879" cy="242860"/>
            </a:xfrm>
            <a:custGeom>
              <a:avLst/>
              <a:gdLst/>
              <a:ahLst/>
              <a:cxnLst/>
              <a:rect l="l" t="t" r="r" b="b"/>
              <a:pathLst>
                <a:path w="3632" h="3402" extrusionOk="0">
                  <a:moveTo>
                    <a:pt x="232" y="1"/>
                  </a:moveTo>
                  <a:cubicBezTo>
                    <a:pt x="154" y="29"/>
                    <a:pt x="79" y="55"/>
                    <a:pt x="1" y="79"/>
                  </a:cubicBezTo>
                  <a:lnTo>
                    <a:pt x="3319" y="3398"/>
                  </a:lnTo>
                  <a:lnTo>
                    <a:pt x="3632" y="3401"/>
                  </a:lnTo>
                  <a:lnTo>
                    <a:pt x="232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9"/>
            <p:cNvSpPr/>
            <p:nvPr/>
          </p:nvSpPr>
          <p:spPr>
            <a:xfrm>
              <a:off x="8307322" y="4884413"/>
              <a:ext cx="348745" cy="314462"/>
            </a:xfrm>
            <a:custGeom>
              <a:avLst/>
              <a:gdLst/>
              <a:ahLst/>
              <a:cxnLst/>
              <a:rect l="l" t="t" r="r" b="b"/>
              <a:pathLst>
                <a:path w="4608" h="4405" extrusionOk="0">
                  <a:moveTo>
                    <a:pt x="202" y="0"/>
                  </a:moveTo>
                  <a:cubicBezTo>
                    <a:pt x="134" y="38"/>
                    <a:pt x="66" y="72"/>
                    <a:pt x="1" y="109"/>
                  </a:cubicBezTo>
                  <a:lnTo>
                    <a:pt x="4293" y="4402"/>
                  </a:lnTo>
                  <a:lnTo>
                    <a:pt x="4607" y="4405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9"/>
            <p:cNvSpPr/>
            <p:nvPr/>
          </p:nvSpPr>
          <p:spPr>
            <a:xfrm>
              <a:off x="7772103" y="4944236"/>
              <a:ext cx="291756" cy="252712"/>
            </a:xfrm>
            <a:custGeom>
              <a:avLst/>
              <a:gdLst/>
              <a:ahLst/>
              <a:cxnLst/>
              <a:rect l="l" t="t" r="r" b="b"/>
              <a:pathLst>
                <a:path w="3855" h="3540" extrusionOk="0">
                  <a:moveTo>
                    <a:pt x="1" y="1"/>
                  </a:moveTo>
                  <a:lnTo>
                    <a:pt x="1013" y="1012"/>
                  </a:lnTo>
                  <a:lnTo>
                    <a:pt x="1040" y="1040"/>
                  </a:lnTo>
                  <a:lnTo>
                    <a:pt x="1067" y="1067"/>
                  </a:lnTo>
                  <a:lnTo>
                    <a:pt x="3540" y="3540"/>
                  </a:lnTo>
                  <a:lnTo>
                    <a:pt x="3854" y="3540"/>
                  </a:lnTo>
                  <a:lnTo>
                    <a:pt x="1224" y="910"/>
                  </a:lnTo>
                  <a:lnTo>
                    <a:pt x="1197" y="883"/>
                  </a:lnTo>
                  <a:lnTo>
                    <a:pt x="1169" y="856"/>
                  </a:lnTo>
                  <a:lnTo>
                    <a:pt x="576" y="266"/>
                  </a:lnTo>
                  <a:cubicBezTo>
                    <a:pt x="382" y="188"/>
                    <a:pt x="188" y="95"/>
                    <a:pt x="1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9"/>
            <p:cNvSpPr/>
            <p:nvPr/>
          </p:nvSpPr>
          <p:spPr>
            <a:xfrm>
              <a:off x="7409362" y="4713440"/>
              <a:ext cx="535832" cy="483293"/>
            </a:xfrm>
            <a:custGeom>
              <a:avLst/>
              <a:gdLst/>
              <a:ahLst/>
              <a:cxnLst/>
              <a:rect l="l" t="t" r="r" b="b"/>
              <a:pathLst>
                <a:path w="7080" h="6770" extrusionOk="0">
                  <a:moveTo>
                    <a:pt x="1" y="1"/>
                  </a:moveTo>
                  <a:lnTo>
                    <a:pt x="5026" y="5025"/>
                  </a:lnTo>
                  <a:lnTo>
                    <a:pt x="5053" y="5053"/>
                  </a:lnTo>
                  <a:lnTo>
                    <a:pt x="5080" y="5080"/>
                  </a:lnTo>
                  <a:lnTo>
                    <a:pt x="6767" y="6770"/>
                  </a:lnTo>
                  <a:lnTo>
                    <a:pt x="7080" y="6770"/>
                  </a:lnTo>
                  <a:lnTo>
                    <a:pt x="5237" y="4923"/>
                  </a:lnTo>
                  <a:lnTo>
                    <a:pt x="5210" y="4896"/>
                  </a:lnTo>
                  <a:lnTo>
                    <a:pt x="5182" y="4869"/>
                  </a:lnTo>
                  <a:lnTo>
                    <a:pt x="726" y="413"/>
                  </a:lnTo>
                  <a:cubicBezTo>
                    <a:pt x="495" y="270"/>
                    <a:pt x="256" y="130"/>
                    <a:pt x="11" y="4"/>
                  </a:cubicBezTo>
                  <a:cubicBezTo>
                    <a:pt x="7" y="4"/>
                    <a:pt x="4" y="1"/>
                    <a:pt x="1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9"/>
            <p:cNvSpPr/>
            <p:nvPr/>
          </p:nvSpPr>
          <p:spPr>
            <a:xfrm>
              <a:off x="7235068" y="4660399"/>
              <a:ext cx="591837" cy="535835"/>
            </a:xfrm>
            <a:custGeom>
              <a:avLst/>
              <a:gdLst/>
              <a:ahLst/>
              <a:cxnLst/>
              <a:rect l="l" t="t" r="r" b="b"/>
              <a:pathLst>
                <a:path w="7820" h="7506" extrusionOk="0">
                  <a:moveTo>
                    <a:pt x="1" y="1"/>
                  </a:moveTo>
                  <a:lnTo>
                    <a:pt x="6548" y="6549"/>
                  </a:lnTo>
                  <a:lnTo>
                    <a:pt x="6576" y="6576"/>
                  </a:lnTo>
                  <a:lnTo>
                    <a:pt x="7505" y="7505"/>
                  </a:lnTo>
                  <a:lnTo>
                    <a:pt x="7819" y="7505"/>
                  </a:lnTo>
                  <a:lnTo>
                    <a:pt x="6760" y="6447"/>
                  </a:lnTo>
                  <a:lnTo>
                    <a:pt x="6732" y="6419"/>
                  </a:lnTo>
                  <a:lnTo>
                    <a:pt x="389" y="76"/>
                  </a:lnTo>
                  <a:cubicBezTo>
                    <a:pt x="260" y="49"/>
                    <a:pt x="130" y="21"/>
                    <a:pt x="1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9"/>
            <p:cNvSpPr/>
            <p:nvPr/>
          </p:nvSpPr>
          <p:spPr>
            <a:xfrm>
              <a:off x="7107999" y="4651689"/>
              <a:ext cx="600541" cy="544330"/>
            </a:xfrm>
            <a:custGeom>
              <a:avLst/>
              <a:gdLst/>
              <a:ahLst/>
              <a:cxnLst/>
              <a:rect l="l" t="t" r="r" b="b"/>
              <a:pathLst>
                <a:path w="7935" h="7625" extrusionOk="0">
                  <a:moveTo>
                    <a:pt x="156" y="1"/>
                  </a:moveTo>
                  <a:cubicBezTo>
                    <a:pt x="103" y="1"/>
                    <a:pt x="51" y="2"/>
                    <a:pt x="0" y="3"/>
                  </a:cubicBezTo>
                  <a:lnTo>
                    <a:pt x="7447" y="7451"/>
                  </a:lnTo>
                  <a:lnTo>
                    <a:pt x="7475" y="7478"/>
                  </a:lnTo>
                  <a:lnTo>
                    <a:pt x="7502" y="7505"/>
                  </a:lnTo>
                  <a:lnTo>
                    <a:pt x="7621" y="7624"/>
                  </a:lnTo>
                  <a:lnTo>
                    <a:pt x="7934" y="7624"/>
                  </a:lnTo>
                  <a:lnTo>
                    <a:pt x="7659" y="7349"/>
                  </a:lnTo>
                  <a:lnTo>
                    <a:pt x="7631" y="7321"/>
                  </a:lnTo>
                  <a:lnTo>
                    <a:pt x="7604" y="7294"/>
                  </a:lnTo>
                  <a:lnTo>
                    <a:pt x="313" y="3"/>
                  </a:lnTo>
                  <a:cubicBezTo>
                    <a:pt x="261" y="2"/>
                    <a:pt x="208" y="1"/>
                    <a:pt x="156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9"/>
            <p:cNvSpPr/>
            <p:nvPr/>
          </p:nvSpPr>
          <p:spPr>
            <a:xfrm>
              <a:off x="6522452" y="4869065"/>
              <a:ext cx="356919" cy="324528"/>
            </a:xfrm>
            <a:custGeom>
              <a:avLst/>
              <a:gdLst/>
              <a:ahLst/>
              <a:cxnLst/>
              <a:rect l="l" t="t" r="r" b="b"/>
              <a:pathLst>
                <a:path w="4716" h="4546" extrusionOk="0">
                  <a:moveTo>
                    <a:pt x="171" y="0"/>
                  </a:moveTo>
                  <a:cubicBezTo>
                    <a:pt x="113" y="49"/>
                    <a:pt x="58" y="96"/>
                    <a:pt x="0" y="140"/>
                  </a:cubicBezTo>
                  <a:lnTo>
                    <a:pt x="1926" y="2065"/>
                  </a:lnTo>
                  <a:lnTo>
                    <a:pt x="1953" y="2093"/>
                  </a:lnTo>
                  <a:lnTo>
                    <a:pt x="1980" y="2120"/>
                  </a:lnTo>
                  <a:lnTo>
                    <a:pt x="4402" y="4541"/>
                  </a:lnTo>
                  <a:lnTo>
                    <a:pt x="4715" y="4546"/>
                  </a:lnTo>
                  <a:lnTo>
                    <a:pt x="4715" y="4546"/>
                  </a:lnTo>
                  <a:lnTo>
                    <a:pt x="2133" y="1963"/>
                  </a:lnTo>
                  <a:lnTo>
                    <a:pt x="2106" y="1936"/>
                  </a:lnTo>
                  <a:lnTo>
                    <a:pt x="2079" y="1909"/>
                  </a:lnTo>
                  <a:lnTo>
                    <a:pt x="171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9"/>
            <p:cNvSpPr/>
            <p:nvPr/>
          </p:nvSpPr>
          <p:spPr>
            <a:xfrm>
              <a:off x="6658527" y="4776403"/>
              <a:ext cx="457728" cy="417902"/>
            </a:xfrm>
            <a:custGeom>
              <a:avLst/>
              <a:gdLst/>
              <a:ahLst/>
              <a:cxnLst/>
              <a:rect l="l" t="t" r="r" b="b"/>
              <a:pathLst>
                <a:path w="6048" h="5854" extrusionOk="0">
                  <a:moveTo>
                    <a:pt x="196" y="1"/>
                  </a:moveTo>
                  <a:cubicBezTo>
                    <a:pt x="131" y="39"/>
                    <a:pt x="66" y="79"/>
                    <a:pt x="1" y="116"/>
                  </a:cubicBezTo>
                  <a:lnTo>
                    <a:pt x="1688" y="1803"/>
                  </a:lnTo>
                  <a:lnTo>
                    <a:pt x="1715" y="1830"/>
                  </a:lnTo>
                  <a:lnTo>
                    <a:pt x="1742" y="1858"/>
                  </a:lnTo>
                  <a:lnTo>
                    <a:pt x="5735" y="5850"/>
                  </a:lnTo>
                  <a:lnTo>
                    <a:pt x="6048" y="5853"/>
                  </a:lnTo>
                  <a:lnTo>
                    <a:pt x="1868" y="1674"/>
                  </a:lnTo>
                  <a:lnTo>
                    <a:pt x="196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9"/>
            <p:cNvSpPr/>
            <p:nvPr/>
          </p:nvSpPr>
          <p:spPr>
            <a:xfrm>
              <a:off x="6814582" y="4703231"/>
              <a:ext cx="538405" cy="491788"/>
            </a:xfrm>
            <a:custGeom>
              <a:avLst/>
              <a:gdLst/>
              <a:ahLst/>
              <a:cxnLst/>
              <a:rect l="l" t="t" r="r" b="b"/>
              <a:pathLst>
                <a:path w="7114" h="6889" extrusionOk="0">
                  <a:moveTo>
                    <a:pt x="225" y="1"/>
                  </a:moveTo>
                  <a:cubicBezTo>
                    <a:pt x="151" y="28"/>
                    <a:pt x="75" y="55"/>
                    <a:pt x="0" y="82"/>
                  </a:cubicBezTo>
                  <a:lnTo>
                    <a:pt x="1209" y="1295"/>
                  </a:lnTo>
                  <a:lnTo>
                    <a:pt x="6800" y="6885"/>
                  </a:lnTo>
                  <a:lnTo>
                    <a:pt x="7113" y="6889"/>
                  </a:lnTo>
                  <a:lnTo>
                    <a:pt x="1393" y="1166"/>
                  </a:lnTo>
                  <a:lnTo>
                    <a:pt x="1366" y="1138"/>
                  </a:lnTo>
                  <a:lnTo>
                    <a:pt x="1339" y="1111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9"/>
            <p:cNvSpPr/>
            <p:nvPr/>
          </p:nvSpPr>
          <p:spPr>
            <a:xfrm>
              <a:off x="6999699" y="4657971"/>
              <a:ext cx="590172" cy="537548"/>
            </a:xfrm>
            <a:custGeom>
              <a:avLst/>
              <a:gdLst/>
              <a:ahLst/>
              <a:cxnLst/>
              <a:rect l="l" t="t" r="r" b="b"/>
              <a:pathLst>
                <a:path w="7798" h="7530" extrusionOk="0">
                  <a:moveTo>
                    <a:pt x="269" y="1"/>
                  </a:moveTo>
                  <a:cubicBezTo>
                    <a:pt x="181" y="14"/>
                    <a:pt x="89" y="28"/>
                    <a:pt x="0" y="42"/>
                  </a:cubicBezTo>
                  <a:lnTo>
                    <a:pt x="296" y="341"/>
                  </a:lnTo>
                  <a:lnTo>
                    <a:pt x="324" y="369"/>
                  </a:lnTo>
                  <a:lnTo>
                    <a:pt x="351" y="396"/>
                  </a:lnTo>
                  <a:lnTo>
                    <a:pt x="7485" y="7530"/>
                  </a:lnTo>
                  <a:lnTo>
                    <a:pt x="7798" y="7530"/>
                  </a:lnTo>
                  <a:lnTo>
                    <a:pt x="508" y="239"/>
                  </a:lnTo>
                  <a:lnTo>
                    <a:pt x="480" y="212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9"/>
            <p:cNvSpPr/>
            <p:nvPr/>
          </p:nvSpPr>
          <p:spPr>
            <a:xfrm>
              <a:off x="6588446" y="4820664"/>
              <a:ext cx="409291" cy="373142"/>
            </a:xfrm>
            <a:custGeom>
              <a:avLst/>
              <a:gdLst/>
              <a:ahLst/>
              <a:cxnLst/>
              <a:rect l="l" t="t" r="r" b="b"/>
              <a:pathLst>
                <a:path w="5408" h="5227" extrusionOk="0">
                  <a:moveTo>
                    <a:pt x="181" y="1"/>
                  </a:moveTo>
                  <a:cubicBezTo>
                    <a:pt x="120" y="45"/>
                    <a:pt x="59" y="86"/>
                    <a:pt x="1" y="130"/>
                  </a:cubicBezTo>
                  <a:lnTo>
                    <a:pt x="1834" y="1963"/>
                  </a:lnTo>
                  <a:lnTo>
                    <a:pt x="1861" y="1990"/>
                  </a:lnTo>
                  <a:lnTo>
                    <a:pt x="1888" y="2018"/>
                  </a:lnTo>
                  <a:lnTo>
                    <a:pt x="5093" y="5227"/>
                  </a:lnTo>
                  <a:lnTo>
                    <a:pt x="5407" y="5227"/>
                  </a:lnTo>
                  <a:lnTo>
                    <a:pt x="2041" y="1861"/>
                  </a:lnTo>
                  <a:lnTo>
                    <a:pt x="2014" y="1834"/>
                  </a:lnTo>
                  <a:lnTo>
                    <a:pt x="1987" y="1806"/>
                  </a:lnTo>
                  <a:lnTo>
                    <a:pt x="181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9"/>
            <p:cNvSpPr/>
            <p:nvPr/>
          </p:nvSpPr>
          <p:spPr>
            <a:xfrm>
              <a:off x="6733603" y="4736783"/>
              <a:ext cx="501094" cy="457737"/>
            </a:xfrm>
            <a:custGeom>
              <a:avLst/>
              <a:gdLst/>
              <a:ahLst/>
              <a:cxnLst/>
              <a:rect l="l" t="t" r="r" b="b"/>
              <a:pathLst>
                <a:path w="6621" h="6412" extrusionOk="0">
                  <a:moveTo>
                    <a:pt x="208" y="1"/>
                  </a:moveTo>
                  <a:cubicBezTo>
                    <a:pt x="141" y="34"/>
                    <a:pt x="69" y="69"/>
                    <a:pt x="1" y="103"/>
                  </a:cubicBezTo>
                  <a:lnTo>
                    <a:pt x="1476" y="1578"/>
                  </a:lnTo>
                  <a:lnTo>
                    <a:pt x="1503" y="1605"/>
                  </a:lnTo>
                  <a:lnTo>
                    <a:pt x="1527" y="1632"/>
                  </a:lnTo>
                  <a:lnTo>
                    <a:pt x="6306" y="6412"/>
                  </a:lnTo>
                  <a:lnTo>
                    <a:pt x="6620" y="6412"/>
                  </a:lnTo>
                  <a:lnTo>
                    <a:pt x="1683" y="1476"/>
                  </a:lnTo>
                  <a:lnTo>
                    <a:pt x="1656" y="1448"/>
                  </a:lnTo>
                  <a:lnTo>
                    <a:pt x="1629" y="1421"/>
                  </a:lnTo>
                  <a:lnTo>
                    <a:pt x="208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9"/>
            <p:cNvSpPr/>
            <p:nvPr/>
          </p:nvSpPr>
          <p:spPr>
            <a:xfrm>
              <a:off x="6902751" y="4676461"/>
              <a:ext cx="568830" cy="518844"/>
            </a:xfrm>
            <a:custGeom>
              <a:avLst/>
              <a:gdLst/>
              <a:ahLst/>
              <a:cxnLst/>
              <a:rect l="l" t="t" r="r" b="b"/>
              <a:pathLst>
                <a:path w="7516" h="7268" extrusionOk="0">
                  <a:moveTo>
                    <a:pt x="246" y="0"/>
                  </a:moveTo>
                  <a:cubicBezTo>
                    <a:pt x="164" y="21"/>
                    <a:pt x="82" y="41"/>
                    <a:pt x="0" y="65"/>
                  </a:cubicBezTo>
                  <a:lnTo>
                    <a:pt x="797" y="862"/>
                  </a:lnTo>
                  <a:lnTo>
                    <a:pt x="825" y="890"/>
                  </a:lnTo>
                  <a:lnTo>
                    <a:pt x="852" y="917"/>
                  </a:lnTo>
                  <a:lnTo>
                    <a:pt x="7203" y="7267"/>
                  </a:lnTo>
                  <a:lnTo>
                    <a:pt x="7516" y="7267"/>
                  </a:lnTo>
                  <a:lnTo>
                    <a:pt x="1009" y="760"/>
                  </a:lnTo>
                  <a:lnTo>
                    <a:pt x="981" y="733"/>
                  </a:lnTo>
                  <a:lnTo>
                    <a:pt x="954" y="706"/>
                  </a:lnTo>
                  <a:lnTo>
                    <a:pt x="246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9"/>
            <p:cNvSpPr/>
            <p:nvPr/>
          </p:nvSpPr>
          <p:spPr>
            <a:xfrm>
              <a:off x="6401059" y="4975789"/>
              <a:ext cx="241351" cy="217018"/>
            </a:xfrm>
            <a:custGeom>
              <a:avLst/>
              <a:gdLst/>
              <a:ahLst/>
              <a:cxnLst/>
              <a:rect l="l" t="t" r="r" b="b"/>
              <a:pathLst>
                <a:path w="3189" h="3040" extrusionOk="0">
                  <a:moveTo>
                    <a:pt x="153" y="1"/>
                  </a:moveTo>
                  <a:cubicBezTo>
                    <a:pt x="102" y="56"/>
                    <a:pt x="51" y="107"/>
                    <a:pt x="0" y="161"/>
                  </a:cubicBezTo>
                  <a:lnTo>
                    <a:pt x="1969" y="2131"/>
                  </a:lnTo>
                  <a:lnTo>
                    <a:pt x="1997" y="2158"/>
                  </a:lnTo>
                  <a:lnTo>
                    <a:pt x="2876" y="3037"/>
                  </a:lnTo>
                  <a:lnTo>
                    <a:pt x="3189" y="3040"/>
                  </a:lnTo>
                  <a:lnTo>
                    <a:pt x="2177" y="2029"/>
                  </a:lnTo>
                  <a:lnTo>
                    <a:pt x="2150" y="2001"/>
                  </a:lnTo>
                  <a:lnTo>
                    <a:pt x="153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9"/>
            <p:cNvSpPr/>
            <p:nvPr/>
          </p:nvSpPr>
          <p:spPr>
            <a:xfrm>
              <a:off x="6344525" y="5033470"/>
              <a:ext cx="179519" cy="158909"/>
            </a:xfrm>
            <a:custGeom>
              <a:avLst/>
              <a:gdLst/>
              <a:ahLst/>
              <a:cxnLst/>
              <a:rect l="l" t="t" r="r" b="b"/>
              <a:pathLst>
                <a:path w="2372" h="2226" extrusionOk="0">
                  <a:moveTo>
                    <a:pt x="144" y="1"/>
                  </a:moveTo>
                  <a:cubicBezTo>
                    <a:pt x="96" y="55"/>
                    <a:pt x="49" y="113"/>
                    <a:pt x="1" y="167"/>
                  </a:cubicBezTo>
                  <a:lnTo>
                    <a:pt x="1936" y="2103"/>
                  </a:lnTo>
                  <a:lnTo>
                    <a:pt x="1963" y="2130"/>
                  </a:lnTo>
                  <a:lnTo>
                    <a:pt x="1991" y="2157"/>
                  </a:lnTo>
                  <a:lnTo>
                    <a:pt x="2059" y="2225"/>
                  </a:lnTo>
                  <a:lnTo>
                    <a:pt x="2372" y="2225"/>
                  </a:lnTo>
                  <a:lnTo>
                    <a:pt x="2144" y="2001"/>
                  </a:lnTo>
                  <a:lnTo>
                    <a:pt x="2117" y="1973"/>
                  </a:lnTo>
                  <a:lnTo>
                    <a:pt x="2093" y="1946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9"/>
            <p:cNvSpPr/>
            <p:nvPr/>
          </p:nvSpPr>
          <p:spPr>
            <a:xfrm>
              <a:off x="6460090" y="4920892"/>
              <a:ext cx="300687" cy="272201"/>
            </a:xfrm>
            <a:custGeom>
              <a:avLst/>
              <a:gdLst/>
              <a:ahLst/>
              <a:cxnLst/>
              <a:rect l="l" t="t" r="r" b="b"/>
              <a:pathLst>
                <a:path w="3973" h="3813" extrusionOk="0">
                  <a:moveTo>
                    <a:pt x="164" y="1"/>
                  </a:moveTo>
                  <a:cubicBezTo>
                    <a:pt x="109" y="51"/>
                    <a:pt x="55" y="103"/>
                    <a:pt x="0" y="153"/>
                  </a:cubicBezTo>
                  <a:lnTo>
                    <a:pt x="1969" y="2119"/>
                  </a:lnTo>
                  <a:lnTo>
                    <a:pt x="1997" y="2147"/>
                  </a:lnTo>
                  <a:lnTo>
                    <a:pt x="2024" y="2174"/>
                  </a:lnTo>
                  <a:lnTo>
                    <a:pt x="3659" y="3812"/>
                  </a:lnTo>
                  <a:lnTo>
                    <a:pt x="3972" y="3812"/>
                  </a:lnTo>
                  <a:lnTo>
                    <a:pt x="2177" y="2017"/>
                  </a:lnTo>
                  <a:lnTo>
                    <a:pt x="2150" y="1990"/>
                  </a:lnTo>
                  <a:lnTo>
                    <a:pt x="2123" y="1963"/>
                  </a:lnTo>
                  <a:lnTo>
                    <a:pt x="164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9"/>
            <p:cNvSpPr/>
            <p:nvPr/>
          </p:nvSpPr>
          <p:spPr>
            <a:xfrm>
              <a:off x="6290110" y="5093293"/>
              <a:ext cx="115416" cy="98872"/>
            </a:xfrm>
            <a:custGeom>
              <a:avLst/>
              <a:gdLst/>
              <a:ahLst/>
              <a:cxnLst/>
              <a:rect l="l" t="t" r="r" b="b"/>
              <a:pathLst>
                <a:path w="1525" h="1385" extrusionOk="0">
                  <a:moveTo>
                    <a:pt x="144" y="1"/>
                  </a:moveTo>
                  <a:cubicBezTo>
                    <a:pt x="97" y="59"/>
                    <a:pt x="49" y="117"/>
                    <a:pt x="1" y="174"/>
                  </a:cubicBezTo>
                  <a:lnTo>
                    <a:pt x="1210" y="1380"/>
                  </a:lnTo>
                  <a:lnTo>
                    <a:pt x="1524" y="1384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solidFill>
          <a:schemeClr val="accent1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2" name="Google Shape;222;p10"/>
          <p:cNvGrpSpPr/>
          <p:nvPr/>
        </p:nvGrpSpPr>
        <p:grpSpPr>
          <a:xfrm>
            <a:off x="2288000" y="-49525"/>
            <a:ext cx="5329733" cy="6118420"/>
            <a:chOff x="2288000" y="-49525"/>
            <a:chExt cx="5329733" cy="6118420"/>
          </a:xfrm>
        </p:grpSpPr>
        <p:sp>
          <p:nvSpPr>
            <p:cNvPr id="223" name="Google Shape;223;p10"/>
            <p:cNvSpPr/>
            <p:nvPr/>
          </p:nvSpPr>
          <p:spPr>
            <a:xfrm rot="-4421961">
              <a:off x="2777637" y="1686086"/>
              <a:ext cx="5541644" cy="2691324"/>
            </a:xfrm>
            <a:custGeom>
              <a:avLst/>
              <a:gdLst/>
              <a:ahLst/>
              <a:cxnLst/>
              <a:rect l="l" t="t" r="r" b="b"/>
              <a:pathLst>
                <a:path w="69245" h="41724" extrusionOk="0">
                  <a:moveTo>
                    <a:pt x="39740" y="1"/>
                  </a:moveTo>
                  <a:cubicBezTo>
                    <a:pt x="40411" y="1858"/>
                    <a:pt x="39627" y="4177"/>
                    <a:pt x="37897" y="5165"/>
                  </a:cubicBezTo>
                  <a:cubicBezTo>
                    <a:pt x="37001" y="5676"/>
                    <a:pt x="36016" y="5826"/>
                    <a:pt x="34992" y="5826"/>
                  </a:cubicBezTo>
                  <a:cubicBezTo>
                    <a:pt x="34261" y="5826"/>
                    <a:pt x="33509" y="5749"/>
                    <a:pt x="32756" y="5673"/>
                  </a:cubicBezTo>
                  <a:cubicBezTo>
                    <a:pt x="32006" y="5597"/>
                    <a:pt x="31256" y="5519"/>
                    <a:pt x="30520" y="5519"/>
                  </a:cubicBezTo>
                  <a:cubicBezTo>
                    <a:pt x="30427" y="5519"/>
                    <a:pt x="30334" y="5520"/>
                    <a:pt x="30241" y="5523"/>
                  </a:cubicBezTo>
                  <a:cubicBezTo>
                    <a:pt x="26889" y="5608"/>
                    <a:pt x="23867" y="7523"/>
                    <a:pt x="21282" y="9658"/>
                  </a:cubicBezTo>
                  <a:cubicBezTo>
                    <a:pt x="18696" y="11792"/>
                    <a:pt x="16309" y="14240"/>
                    <a:pt x="13317" y="15753"/>
                  </a:cubicBezTo>
                  <a:cubicBezTo>
                    <a:pt x="11208" y="16818"/>
                    <a:pt x="8846" y="17353"/>
                    <a:pt x="6484" y="17353"/>
                  </a:cubicBezTo>
                  <a:cubicBezTo>
                    <a:pt x="4321" y="17353"/>
                    <a:pt x="2158" y="16904"/>
                    <a:pt x="191" y="16002"/>
                  </a:cubicBezTo>
                  <a:cubicBezTo>
                    <a:pt x="126" y="15971"/>
                    <a:pt x="65" y="15937"/>
                    <a:pt x="1" y="15907"/>
                  </a:cubicBezTo>
                  <a:lnTo>
                    <a:pt x="1" y="40275"/>
                  </a:lnTo>
                  <a:cubicBezTo>
                    <a:pt x="2507" y="41245"/>
                    <a:pt x="5200" y="41724"/>
                    <a:pt x="7895" y="41724"/>
                  </a:cubicBezTo>
                  <a:cubicBezTo>
                    <a:pt x="12645" y="41724"/>
                    <a:pt x="17404" y="40237"/>
                    <a:pt x="21173" y="37335"/>
                  </a:cubicBezTo>
                  <a:cubicBezTo>
                    <a:pt x="28259" y="31877"/>
                    <a:pt x="31281" y="22682"/>
                    <a:pt x="37133" y="15916"/>
                  </a:cubicBezTo>
                  <a:cubicBezTo>
                    <a:pt x="41746" y="10586"/>
                    <a:pt x="48164" y="6848"/>
                    <a:pt x="55080" y="5468"/>
                  </a:cubicBezTo>
                  <a:cubicBezTo>
                    <a:pt x="58218" y="4845"/>
                    <a:pt x="61474" y="4682"/>
                    <a:pt x="64458" y="3534"/>
                  </a:cubicBezTo>
                  <a:cubicBezTo>
                    <a:pt x="66318" y="2818"/>
                    <a:pt x="68097" y="1592"/>
                    <a:pt x="692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10"/>
            <p:cNvSpPr/>
            <p:nvPr/>
          </p:nvSpPr>
          <p:spPr>
            <a:xfrm>
              <a:off x="2288000" y="-49525"/>
              <a:ext cx="2743200" cy="5646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5" name="Google Shape;225;p10"/>
          <p:cNvSpPr txBox="1">
            <a:spLocks noGrp="1"/>
          </p:cNvSpPr>
          <p:nvPr>
            <p:ph type="title"/>
          </p:nvPr>
        </p:nvSpPr>
        <p:spPr>
          <a:xfrm>
            <a:off x="914400" y="989590"/>
            <a:ext cx="2743200" cy="159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2400"/>
              <a:buNone/>
              <a:defRPr>
                <a:solidFill>
                  <a:srgbClr val="231F2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26" name="Google Shape;226;p10"/>
          <p:cNvSpPr txBox="1">
            <a:spLocks noGrp="1"/>
          </p:cNvSpPr>
          <p:nvPr>
            <p:ph type="subTitle" idx="1"/>
          </p:nvPr>
        </p:nvSpPr>
        <p:spPr>
          <a:xfrm>
            <a:off x="914400" y="2602412"/>
            <a:ext cx="3657600" cy="186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grpSp>
        <p:nvGrpSpPr>
          <p:cNvPr id="227" name="Google Shape;227;p10"/>
          <p:cNvGrpSpPr/>
          <p:nvPr/>
        </p:nvGrpSpPr>
        <p:grpSpPr>
          <a:xfrm>
            <a:off x="4340695" y="4859500"/>
            <a:ext cx="2740195" cy="411348"/>
            <a:chOff x="3731103" y="4808559"/>
            <a:chExt cx="2740195" cy="335138"/>
          </a:xfrm>
        </p:grpSpPr>
        <p:sp>
          <p:nvSpPr>
            <p:cNvPr id="228" name="Google Shape;228;p10"/>
            <p:cNvSpPr/>
            <p:nvPr/>
          </p:nvSpPr>
          <p:spPr>
            <a:xfrm>
              <a:off x="4333158" y="4849734"/>
              <a:ext cx="1938475" cy="293962"/>
            </a:xfrm>
            <a:custGeom>
              <a:avLst/>
              <a:gdLst/>
              <a:ahLst/>
              <a:cxnLst/>
              <a:rect l="l" t="t" r="r" b="b"/>
              <a:pathLst>
                <a:path w="26621" h="9488" extrusionOk="0">
                  <a:moveTo>
                    <a:pt x="10146" y="1"/>
                  </a:moveTo>
                  <a:cubicBezTo>
                    <a:pt x="8817" y="1"/>
                    <a:pt x="7433" y="475"/>
                    <a:pt x="6262" y="1145"/>
                  </a:cubicBezTo>
                  <a:cubicBezTo>
                    <a:pt x="3158" y="2920"/>
                    <a:pt x="859" y="6023"/>
                    <a:pt x="1" y="9488"/>
                  </a:cubicBezTo>
                  <a:lnTo>
                    <a:pt x="26620" y="9488"/>
                  </a:lnTo>
                  <a:cubicBezTo>
                    <a:pt x="26617" y="9143"/>
                    <a:pt x="26593" y="8799"/>
                    <a:pt x="26498" y="8469"/>
                  </a:cubicBezTo>
                  <a:cubicBezTo>
                    <a:pt x="26007" y="6772"/>
                    <a:pt x="23963" y="6091"/>
                    <a:pt x="22202" y="6016"/>
                  </a:cubicBezTo>
                  <a:cubicBezTo>
                    <a:pt x="20437" y="5942"/>
                    <a:pt x="18550" y="6179"/>
                    <a:pt x="17017" y="5304"/>
                  </a:cubicBezTo>
                  <a:cubicBezTo>
                    <a:pt x="15112" y="4217"/>
                    <a:pt x="14363" y="1734"/>
                    <a:pt x="12482" y="610"/>
                  </a:cubicBezTo>
                  <a:cubicBezTo>
                    <a:pt x="11767" y="182"/>
                    <a:pt x="10967" y="1"/>
                    <a:pt x="101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10"/>
            <p:cNvSpPr/>
            <p:nvPr/>
          </p:nvSpPr>
          <p:spPr>
            <a:xfrm>
              <a:off x="3731103" y="4808559"/>
              <a:ext cx="2740195" cy="335138"/>
            </a:xfrm>
            <a:custGeom>
              <a:avLst/>
              <a:gdLst/>
              <a:ahLst/>
              <a:cxnLst/>
              <a:rect l="l" t="t" r="r" b="b"/>
              <a:pathLst>
                <a:path w="37631" h="10817" extrusionOk="0">
                  <a:moveTo>
                    <a:pt x="7277" y="4167"/>
                  </a:moveTo>
                  <a:cubicBezTo>
                    <a:pt x="5403" y="4167"/>
                    <a:pt x="3533" y="4862"/>
                    <a:pt x="2187" y="6115"/>
                  </a:cubicBezTo>
                  <a:cubicBezTo>
                    <a:pt x="876" y="7338"/>
                    <a:pt x="99" y="9059"/>
                    <a:pt x="0" y="10817"/>
                  </a:cubicBezTo>
                  <a:lnTo>
                    <a:pt x="8269" y="10817"/>
                  </a:lnTo>
                  <a:cubicBezTo>
                    <a:pt x="8783" y="8742"/>
                    <a:pt x="9811" y="6796"/>
                    <a:pt x="11222" y="5189"/>
                  </a:cubicBezTo>
                  <a:cubicBezTo>
                    <a:pt x="10476" y="4848"/>
                    <a:pt x="9716" y="4535"/>
                    <a:pt x="8912" y="4351"/>
                  </a:cubicBezTo>
                  <a:cubicBezTo>
                    <a:pt x="8377" y="4228"/>
                    <a:pt x="7825" y="4167"/>
                    <a:pt x="7277" y="4167"/>
                  </a:cubicBezTo>
                  <a:close/>
                  <a:moveTo>
                    <a:pt x="32561" y="0"/>
                  </a:moveTo>
                  <a:cubicBezTo>
                    <a:pt x="31471" y="0"/>
                    <a:pt x="30337" y="351"/>
                    <a:pt x="29342" y="815"/>
                  </a:cubicBezTo>
                  <a:cubicBezTo>
                    <a:pt x="27159" y="1829"/>
                    <a:pt x="25264" y="3326"/>
                    <a:pt x="23220" y="4582"/>
                  </a:cubicBezTo>
                  <a:cubicBezTo>
                    <a:pt x="23813" y="5383"/>
                    <a:pt x="24433" y="6146"/>
                    <a:pt x="25285" y="6633"/>
                  </a:cubicBezTo>
                  <a:cubicBezTo>
                    <a:pt x="26818" y="7508"/>
                    <a:pt x="28705" y="7271"/>
                    <a:pt x="30470" y="7345"/>
                  </a:cubicBezTo>
                  <a:cubicBezTo>
                    <a:pt x="32231" y="7420"/>
                    <a:pt x="34275" y="8101"/>
                    <a:pt x="34766" y="9798"/>
                  </a:cubicBezTo>
                  <a:cubicBezTo>
                    <a:pt x="34861" y="10128"/>
                    <a:pt x="34885" y="10472"/>
                    <a:pt x="34888" y="10817"/>
                  </a:cubicBezTo>
                  <a:lnTo>
                    <a:pt x="37481" y="10817"/>
                  </a:lnTo>
                  <a:cubicBezTo>
                    <a:pt x="37631" y="8285"/>
                    <a:pt x="37559" y="5747"/>
                    <a:pt x="36690" y="3373"/>
                  </a:cubicBezTo>
                  <a:cubicBezTo>
                    <a:pt x="36272" y="2228"/>
                    <a:pt x="35613" y="1087"/>
                    <a:pt x="34524" y="477"/>
                  </a:cubicBezTo>
                  <a:cubicBezTo>
                    <a:pt x="33917" y="140"/>
                    <a:pt x="33250" y="0"/>
                    <a:pt x="32561" y="0"/>
                  </a:cubicBezTo>
                  <a:close/>
                </a:path>
              </a:pathLst>
            </a:custGeom>
            <a:solidFill>
              <a:srgbClr val="FFF2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10"/>
            <p:cNvSpPr/>
            <p:nvPr/>
          </p:nvSpPr>
          <p:spPr>
            <a:xfrm>
              <a:off x="4333158" y="4950520"/>
              <a:ext cx="1938475" cy="193176"/>
            </a:xfrm>
            <a:custGeom>
              <a:avLst/>
              <a:gdLst/>
              <a:ahLst/>
              <a:cxnLst/>
              <a:rect l="l" t="t" r="r" b="b"/>
              <a:pathLst>
                <a:path w="26621" h="6235" extrusionOk="0">
                  <a:moveTo>
                    <a:pt x="14952" y="0"/>
                  </a:moveTo>
                  <a:cubicBezTo>
                    <a:pt x="14762" y="120"/>
                    <a:pt x="14570" y="232"/>
                    <a:pt x="14380" y="344"/>
                  </a:cubicBezTo>
                  <a:cubicBezTo>
                    <a:pt x="12537" y="1421"/>
                    <a:pt x="10425" y="2266"/>
                    <a:pt x="8299" y="2266"/>
                  </a:cubicBezTo>
                  <a:cubicBezTo>
                    <a:pt x="7812" y="2266"/>
                    <a:pt x="7321" y="2222"/>
                    <a:pt x="6834" y="2126"/>
                  </a:cubicBezTo>
                  <a:cubicBezTo>
                    <a:pt x="5465" y="1854"/>
                    <a:pt x="4224" y="1186"/>
                    <a:pt x="2954" y="607"/>
                  </a:cubicBezTo>
                  <a:cubicBezTo>
                    <a:pt x="1543" y="2214"/>
                    <a:pt x="515" y="4160"/>
                    <a:pt x="1" y="6235"/>
                  </a:cubicBezTo>
                  <a:lnTo>
                    <a:pt x="26620" y="6235"/>
                  </a:lnTo>
                  <a:cubicBezTo>
                    <a:pt x="26617" y="5890"/>
                    <a:pt x="26593" y="5546"/>
                    <a:pt x="26498" y="5216"/>
                  </a:cubicBezTo>
                  <a:cubicBezTo>
                    <a:pt x="26007" y="3519"/>
                    <a:pt x="23963" y="2838"/>
                    <a:pt x="22202" y="2763"/>
                  </a:cubicBezTo>
                  <a:cubicBezTo>
                    <a:pt x="20437" y="2689"/>
                    <a:pt x="18550" y="2926"/>
                    <a:pt x="17017" y="2051"/>
                  </a:cubicBezTo>
                  <a:cubicBezTo>
                    <a:pt x="16165" y="1564"/>
                    <a:pt x="15545" y="801"/>
                    <a:pt x="149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1" name="Google Shape;231;p10"/>
          <p:cNvGrpSpPr/>
          <p:nvPr/>
        </p:nvGrpSpPr>
        <p:grpSpPr>
          <a:xfrm>
            <a:off x="-665807" y="3431750"/>
            <a:ext cx="3632735" cy="2280574"/>
            <a:chOff x="-665807" y="3431750"/>
            <a:chExt cx="3632735" cy="2280574"/>
          </a:xfrm>
        </p:grpSpPr>
        <p:sp>
          <p:nvSpPr>
            <p:cNvPr id="232" name="Google Shape;232;p10"/>
            <p:cNvSpPr/>
            <p:nvPr/>
          </p:nvSpPr>
          <p:spPr>
            <a:xfrm rot="6847533" flipH="1">
              <a:off x="-356027" y="4216323"/>
              <a:ext cx="1115230" cy="1401371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33" name="Google Shape;233;p10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-221174" y="3431750"/>
              <a:ext cx="3188102" cy="179330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34" name="Google Shape;234;p10"/>
          <p:cNvGrpSpPr/>
          <p:nvPr/>
        </p:nvGrpSpPr>
        <p:grpSpPr>
          <a:xfrm>
            <a:off x="5536150" y="-152400"/>
            <a:ext cx="3785654" cy="5632544"/>
            <a:chOff x="5536150" y="-152400"/>
            <a:chExt cx="3785654" cy="5632544"/>
          </a:xfrm>
        </p:grpSpPr>
        <p:sp>
          <p:nvSpPr>
            <p:cNvPr id="235" name="Google Shape;235;p10"/>
            <p:cNvSpPr/>
            <p:nvPr/>
          </p:nvSpPr>
          <p:spPr>
            <a:xfrm rot="5400000">
              <a:off x="7067264" y="992333"/>
              <a:ext cx="3234092" cy="1126361"/>
            </a:xfrm>
            <a:custGeom>
              <a:avLst/>
              <a:gdLst/>
              <a:ahLst/>
              <a:cxnLst/>
              <a:rect l="l" t="t" r="r" b="b"/>
              <a:pathLst>
                <a:path w="40411" h="17354" extrusionOk="0">
                  <a:moveTo>
                    <a:pt x="1" y="1"/>
                  </a:moveTo>
                  <a:lnTo>
                    <a:pt x="1" y="15907"/>
                  </a:lnTo>
                  <a:cubicBezTo>
                    <a:pt x="65" y="15937"/>
                    <a:pt x="126" y="15971"/>
                    <a:pt x="191" y="16002"/>
                  </a:cubicBezTo>
                  <a:cubicBezTo>
                    <a:pt x="2158" y="16904"/>
                    <a:pt x="4321" y="17353"/>
                    <a:pt x="6484" y="17353"/>
                  </a:cubicBezTo>
                  <a:cubicBezTo>
                    <a:pt x="8846" y="17353"/>
                    <a:pt x="11208" y="16818"/>
                    <a:pt x="13317" y="15753"/>
                  </a:cubicBezTo>
                  <a:cubicBezTo>
                    <a:pt x="16309" y="14240"/>
                    <a:pt x="18696" y="11792"/>
                    <a:pt x="21282" y="9658"/>
                  </a:cubicBezTo>
                  <a:cubicBezTo>
                    <a:pt x="23867" y="7523"/>
                    <a:pt x="26889" y="5608"/>
                    <a:pt x="30241" y="5523"/>
                  </a:cubicBezTo>
                  <a:cubicBezTo>
                    <a:pt x="30334" y="5520"/>
                    <a:pt x="30427" y="5519"/>
                    <a:pt x="30520" y="5519"/>
                  </a:cubicBezTo>
                  <a:cubicBezTo>
                    <a:pt x="31256" y="5519"/>
                    <a:pt x="32006" y="5597"/>
                    <a:pt x="32756" y="5673"/>
                  </a:cubicBezTo>
                  <a:cubicBezTo>
                    <a:pt x="33509" y="5749"/>
                    <a:pt x="34261" y="5826"/>
                    <a:pt x="34992" y="5826"/>
                  </a:cubicBezTo>
                  <a:cubicBezTo>
                    <a:pt x="36016" y="5826"/>
                    <a:pt x="37001" y="5676"/>
                    <a:pt x="37897" y="5165"/>
                  </a:cubicBezTo>
                  <a:cubicBezTo>
                    <a:pt x="39627" y="4177"/>
                    <a:pt x="40411" y="1858"/>
                    <a:pt x="397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10"/>
            <p:cNvSpPr/>
            <p:nvPr/>
          </p:nvSpPr>
          <p:spPr>
            <a:xfrm rot="5400000">
              <a:off x="5122604" y="1355258"/>
              <a:ext cx="5541677" cy="2708096"/>
            </a:xfrm>
            <a:custGeom>
              <a:avLst/>
              <a:gdLst/>
              <a:ahLst/>
              <a:cxnLst/>
              <a:rect l="l" t="t" r="r" b="b"/>
              <a:pathLst>
                <a:path w="69245" h="41724" extrusionOk="0">
                  <a:moveTo>
                    <a:pt x="39740" y="1"/>
                  </a:moveTo>
                  <a:cubicBezTo>
                    <a:pt x="40411" y="1858"/>
                    <a:pt x="39627" y="4177"/>
                    <a:pt x="37897" y="5165"/>
                  </a:cubicBezTo>
                  <a:cubicBezTo>
                    <a:pt x="37001" y="5676"/>
                    <a:pt x="36016" y="5826"/>
                    <a:pt x="34992" y="5826"/>
                  </a:cubicBezTo>
                  <a:cubicBezTo>
                    <a:pt x="34261" y="5826"/>
                    <a:pt x="33509" y="5749"/>
                    <a:pt x="32756" y="5673"/>
                  </a:cubicBezTo>
                  <a:cubicBezTo>
                    <a:pt x="32006" y="5597"/>
                    <a:pt x="31256" y="5519"/>
                    <a:pt x="30520" y="5519"/>
                  </a:cubicBezTo>
                  <a:cubicBezTo>
                    <a:pt x="30427" y="5519"/>
                    <a:pt x="30334" y="5520"/>
                    <a:pt x="30241" y="5523"/>
                  </a:cubicBezTo>
                  <a:cubicBezTo>
                    <a:pt x="26889" y="5608"/>
                    <a:pt x="23867" y="7523"/>
                    <a:pt x="21282" y="9658"/>
                  </a:cubicBezTo>
                  <a:cubicBezTo>
                    <a:pt x="18696" y="11792"/>
                    <a:pt x="16309" y="14240"/>
                    <a:pt x="13317" y="15753"/>
                  </a:cubicBezTo>
                  <a:cubicBezTo>
                    <a:pt x="11208" y="16818"/>
                    <a:pt x="8846" y="17353"/>
                    <a:pt x="6484" y="17353"/>
                  </a:cubicBezTo>
                  <a:cubicBezTo>
                    <a:pt x="4321" y="17353"/>
                    <a:pt x="2158" y="16904"/>
                    <a:pt x="191" y="16002"/>
                  </a:cubicBezTo>
                  <a:cubicBezTo>
                    <a:pt x="126" y="15971"/>
                    <a:pt x="65" y="15937"/>
                    <a:pt x="1" y="15907"/>
                  </a:cubicBezTo>
                  <a:lnTo>
                    <a:pt x="1" y="40275"/>
                  </a:lnTo>
                  <a:cubicBezTo>
                    <a:pt x="2507" y="41245"/>
                    <a:pt x="5200" y="41724"/>
                    <a:pt x="7895" y="41724"/>
                  </a:cubicBezTo>
                  <a:cubicBezTo>
                    <a:pt x="12645" y="41724"/>
                    <a:pt x="17404" y="40237"/>
                    <a:pt x="21173" y="37335"/>
                  </a:cubicBezTo>
                  <a:cubicBezTo>
                    <a:pt x="28259" y="31877"/>
                    <a:pt x="31281" y="22682"/>
                    <a:pt x="37133" y="15916"/>
                  </a:cubicBezTo>
                  <a:cubicBezTo>
                    <a:pt x="41746" y="10586"/>
                    <a:pt x="48164" y="6848"/>
                    <a:pt x="55080" y="5468"/>
                  </a:cubicBezTo>
                  <a:cubicBezTo>
                    <a:pt x="58218" y="4845"/>
                    <a:pt x="61474" y="4682"/>
                    <a:pt x="64458" y="3534"/>
                  </a:cubicBezTo>
                  <a:cubicBezTo>
                    <a:pt x="66318" y="2818"/>
                    <a:pt x="68097" y="1592"/>
                    <a:pt x="6924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10"/>
            <p:cNvSpPr/>
            <p:nvPr/>
          </p:nvSpPr>
          <p:spPr>
            <a:xfrm rot="5400000">
              <a:off x="8312439" y="3758803"/>
              <a:ext cx="789976" cy="367362"/>
            </a:xfrm>
            <a:custGeom>
              <a:avLst/>
              <a:gdLst/>
              <a:ahLst/>
              <a:cxnLst/>
              <a:rect l="l" t="t" r="r" b="b"/>
              <a:pathLst>
                <a:path w="9871" h="5660" extrusionOk="0">
                  <a:moveTo>
                    <a:pt x="9870" y="1"/>
                  </a:moveTo>
                  <a:cubicBezTo>
                    <a:pt x="6399" y="706"/>
                    <a:pt x="3053" y="2008"/>
                    <a:pt x="1" y="3807"/>
                  </a:cubicBezTo>
                  <a:cubicBezTo>
                    <a:pt x="621" y="4185"/>
                    <a:pt x="1258" y="4535"/>
                    <a:pt x="1922" y="4845"/>
                  </a:cubicBezTo>
                  <a:cubicBezTo>
                    <a:pt x="2913" y="5309"/>
                    <a:pt x="4048" y="5660"/>
                    <a:pt x="5141" y="5660"/>
                  </a:cubicBezTo>
                  <a:cubicBezTo>
                    <a:pt x="5826" y="5660"/>
                    <a:pt x="6498" y="5520"/>
                    <a:pt x="7103" y="5180"/>
                  </a:cubicBezTo>
                  <a:cubicBezTo>
                    <a:pt x="8194" y="4570"/>
                    <a:pt x="8848" y="3432"/>
                    <a:pt x="9267" y="2287"/>
                  </a:cubicBezTo>
                  <a:cubicBezTo>
                    <a:pt x="9543" y="1538"/>
                    <a:pt x="9737" y="774"/>
                    <a:pt x="98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10"/>
            <p:cNvSpPr/>
            <p:nvPr/>
          </p:nvSpPr>
          <p:spPr>
            <a:xfrm rot="5400000">
              <a:off x="8117397" y="2029632"/>
              <a:ext cx="1785149" cy="431683"/>
            </a:xfrm>
            <a:custGeom>
              <a:avLst/>
              <a:gdLst/>
              <a:ahLst/>
              <a:cxnLst/>
              <a:rect l="l" t="t" r="r" b="b"/>
              <a:pathLst>
                <a:path w="22306" h="6651" extrusionOk="0">
                  <a:moveTo>
                    <a:pt x="1" y="0"/>
                  </a:moveTo>
                  <a:cubicBezTo>
                    <a:pt x="97" y="1758"/>
                    <a:pt x="877" y="3479"/>
                    <a:pt x="2185" y="4702"/>
                  </a:cubicBezTo>
                  <a:cubicBezTo>
                    <a:pt x="3531" y="5952"/>
                    <a:pt x="5405" y="6650"/>
                    <a:pt x="7274" y="6650"/>
                  </a:cubicBezTo>
                  <a:cubicBezTo>
                    <a:pt x="7350" y="6650"/>
                    <a:pt x="7425" y="6647"/>
                    <a:pt x="7496" y="6647"/>
                  </a:cubicBezTo>
                  <a:cubicBezTo>
                    <a:pt x="8947" y="5873"/>
                    <a:pt x="10491" y="5332"/>
                    <a:pt x="12115" y="5209"/>
                  </a:cubicBezTo>
                  <a:cubicBezTo>
                    <a:pt x="13083" y="4756"/>
                    <a:pt x="14054" y="4317"/>
                    <a:pt x="15103" y="4109"/>
                  </a:cubicBezTo>
                  <a:cubicBezTo>
                    <a:pt x="15587" y="4010"/>
                    <a:pt x="16078" y="3966"/>
                    <a:pt x="16565" y="3966"/>
                  </a:cubicBezTo>
                  <a:cubicBezTo>
                    <a:pt x="17849" y="3966"/>
                    <a:pt x="19130" y="4276"/>
                    <a:pt x="20346" y="4756"/>
                  </a:cubicBezTo>
                  <a:cubicBezTo>
                    <a:pt x="21586" y="3986"/>
                    <a:pt x="22305" y="2511"/>
                    <a:pt x="22305" y="1060"/>
                  </a:cubicBezTo>
                  <a:cubicBezTo>
                    <a:pt x="22305" y="702"/>
                    <a:pt x="22260" y="345"/>
                    <a:pt x="2217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10"/>
            <p:cNvSpPr/>
            <p:nvPr/>
          </p:nvSpPr>
          <p:spPr>
            <a:xfrm rot="5400000">
              <a:off x="7731018" y="2865736"/>
              <a:ext cx="2407783" cy="581808"/>
            </a:xfrm>
            <a:custGeom>
              <a:avLst/>
              <a:gdLst/>
              <a:ahLst/>
              <a:cxnLst/>
              <a:rect l="l" t="t" r="r" b="b"/>
              <a:pathLst>
                <a:path w="30086" h="8964" extrusionOk="0">
                  <a:moveTo>
                    <a:pt x="4620" y="5209"/>
                  </a:moveTo>
                  <a:lnTo>
                    <a:pt x="4620" y="5209"/>
                  </a:lnTo>
                  <a:cubicBezTo>
                    <a:pt x="2996" y="5332"/>
                    <a:pt x="1452" y="5873"/>
                    <a:pt x="1" y="6647"/>
                  </a:cubicBezTo>
                  <a:cubicBezTo>
                    <a:pt x="478" y="6630"/>
                    <a:pt x="955" y="6572"/>
                    <a:pt x="1418" y="6466"/>
                  </a:cubicBezTo>
                  <a:cubicBezTo>
                    <a:pt x="2539" y="6208"/>
                    <a:pt x="3578" y="5700"/>
                    <a:pt x="4620" y="5209"/>
                  </a:cubicBezTo>
                  <a:close/>
                  <a:moveTo>
                    <a:pt x="14677" y="0"/>
                  </a:moveTo>
                  <a:cubicBezTo>
                    <a:pt x="14765" y="345"/>
                    <a:pt x="14810" y="702"/>
                    <a:pt x="14810" y="1060"/>
                  </a:cubicBezTo>
                  <a:cubicBezTo>
                    <a:pt x="14810" y="2511"/>
                    <a:pt x="14091" y="3986"/>
                    <a:pt x="12851" y="4756"/>
                  </a:cubicBezTo>
                  <a:cubicBezTo>
                    <a:pt x="13652" y="5073"/>
                    <a:pt x="14422" y="5465"/>
                    <a:pt x="15154" y="5890"/>
                  </a:cubicBezTo>
                  <a:cubicBezTo>
                    <a:pt x="16789" y="6845"/>
                    <a:pt x="18309" y="7986"/>
                    <a:pt x="19927" y="8964"/>
                  </a:cubicBezTo>
                  <a:cubicBezTo>
                    <a:pt x="22979" y="7165"/>
                    <a:pt x="26325" y="5863"/>
                    <a:pt x="29796" y="5158"/>
                  </a:cubicBezTo>
                  <a:cubicBezTo>
                    <a:pt x="30086" y="3472"/>
                    <a:pt x="30086" y="1735"/>
                    <a:pt x="299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40" name="Google Shape;240;p1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536150" y="-152400"/>
              <a:ext cx="3785654" cy="21294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1"/>
          <p:cNvSpPr/>
          <p:nvPr/>
        </p:nvSpPr>
        <p:spPr>
          <a:xfrm>
            <a:off x="8141194" y="779020"/>
            <a:ext cx="114841" cy="114841"/>
          </a:xfrm>
          <a:custGeom>
            <a:avLst/>
            <a:gdLst/>
            <a:ahLst/>
            <a:cxnLst/>
            <a:rect l="l" t="t" r="r" b="b"/>
            <a:pathLst>
              <a:path w="1145" h="1145" extrusionOk="0">
                <a:moveTo>
                  <a:pt x="573" y="1"/>
                </a:moveTo>
                <a:cubicBezTo>
                  <a:pt x="258" y="1"/>
                  <a:pt x="1" y="255"/>
                  <a:pt x="1" y="573"/>
                </a:cubicBezTo>
                <a:cubicBezTo>
                  <a:pt x="1" y="887"/>
                  <a:pt x="258" y="1145"/>
                  <a:pt x="573" y="1145"/>
                </a:cubicBezTo>
                <a:cubicBezTo>
                  <a:pt x="891" y="1145"/>
                  <a:pt x="1145" y="887"/>
                  <a:pt x="1145" y="573"/>
                </a:cubicBezTo>
                <a:cubicBezTo>
                  <a:pt x="1145" y="255"/>
                  <a:pt x="891" y="1"/>
                  <a:pt x="57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11"/>
          <p:cNvSpPr/>
          <p:nvPr/>
        </p:nvSpPr>
        <p:spPr>
          <a:xfrm>
            <a:off x="4496394" y="27193"/>
            <a:ext cx="114841" cy="114841"/>
          </a:xfrm>
          <a:custGeom>
            <a:avLst/>
            <a:gdLst/>
            <a:ahLst/>
            <a:cxnLst/>
            <a:rect l="l" t="t" r="r" b="b"/>
            <a:pathLst>
              <a:path w="1145" h="1145" extrusionOk="0">
                <a:moveTo>
                  <a:pt x="572" y="0"/>
                </a:moveTo>
                <a:cubicBezTo>
                  <a:pt x="258" y="0"/>
                  <a:pt x="1" y="258"/>
                  <a:pt x="1" y="573"/>
                </a:cubicBezTo>
                <a:cubicBezTo>
                  <a:pt x="1" y="891"/>
                  <a:pt x="258" y="1144"/>
                  <a:pt x="572" y="1144"/>
                </a:cubicBezTo>
                <a:cubicBezTo>
                  <a:pt x="890" y="1144"/>
                  <a:pt x="1145" y="891"/>
                  <a:pt x="1145" y="573"/>
                </a:cubicBezTo>
                <a:cubicBezTo>
                  <a:pt x="1145" y="258"/>
                  <a:pt x="890" y="0"/>
                  <a:pt x="57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11"/>
          <p:cNvSpPr/>
          <p:nvPr/>
        </p:nvSpPr>
        <p:spPr>
          <a:xfrm>
            <a:off x="7913720" y="478129"/>
            <a:ext cx="94380" cy="86557"/>
          </a:xfrm>
          <a:custGeom>
            <a:avLst/>
            <a:gdLst/>
            <a:ahLst/>
            <a:cxnLst/>
            <a:rect l="l" t="t" r="r" b="b"/>
            <a:pathLst>
              <a:path w="941" h="863" extrusionOk="0">
                <a:moveTo>
                  <a:pt x="469" y="1"/>
                </a:moveTo>
                <a:cubicBezTo>
                  <a:pt x="272" y="1"/>
                  <a:pt x="91" y="141"/>
                  <a:pt x="48" y="341"/>
                </a:cubicBezTo>
                <a:cubicBezTo>
                  <a:pt x="1" y="576"/>
                  <a:pt x="148" y="803"/>
                  <a:pt x="379" y="853"/>
                </a:cubicBezTo>
                <a:cubicBezTo>
                  <a:pt x="409" y="860"/>
                  <a:pt x="439" y="863"/>
                  <a:pt x="469" y="863"/>
                </a:cubicBezTo>
                <a:cubicBezTo>
                  <a:pt x="669" y="863"/>
                  <a:pt x="847" y="723"/>
                  <a:pt x="891" y="522"/>
                </a:cubicBezTo>
                <a:cubicBezTo>
                  <a:pt x="941" y="288"/>
                  <a:pt x="791" y="60"/>
                  <a:pt x="559" y="10"/>
                </a:cubicBezTo>
                <a:cubicBezTo>
                  <a:pt x="529" y="4"/>
                  <a:pt x="499" y="1"/>
                  <a:pt x="46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11"/>
          <p:cNvSpPr/>
          <p:nvPr/>
        </p:nvSpPr>
        <p:spPr>
          <a:xfrm>
            <a:off x="1207835" y="45487"/>
            <a:ext cx="6923436" cy="4730331"/>
          </a:xfrm>
          <a:custGeom>
            <a:avLst/>
            <a:gdLst/>
            <a:ahLst/>
            <a:cxnLst/>
            <a:rect l="l" t="t" r="r" b="b"/>
            <a:pathLst>
              <a:path w="69029" h="47163" extrusionOk="0">
                <a:moveTo>
                  <a:pt x="49721" y="1"/>
                </a:moveTo>
                <a:cubicBezTo>
                  <a:pt x="45687" y="1"/>
                  <a:pt x="41583" y="1235"/>
                  <a:pt x="37957" y="3081"/>
                </a:cubicBezTo>
                <a:cubicBezTo>
                  <a:pt x="34762" y="4714"/>
                  <a:pt x="31698" y="6871"/>
                  <a:pt x="28119" y="7346"/>
                </a:cubicBezTo>
                <a:cubicBezTo>
                  <a:pt x="27557" y="7420"/>
                  <a:pt x="26998" y="7453"/>
                  <a:pt x="26440" y="7453"/>
                </a:cubicBezTo>
                <a:cubicBezTo>
                  <a:pt x="24560" y="7453"/>
                  <a:pt x="22694" y="7106"/>
                  <a:pt x="20823" y="6922"/>
                </a:cubicBezTo>
                <a:cubicBezTo>
                  <a:pt x="19960" y="6838"/>
                  <a:pt x="19084" y="6794"/>
                  <a:pt x="18201" y="6794"/>
                </a:cubicBezTo>
                <a:cubicBezTo>
                  <a:pt x="13150" y="6797"/>
                  <a:pt x="7908" y="8210"/>
                  <a:pt x="4382" y="11548"/>
                </a:cubicBezTo>
                <a:cubicBezTo>
                  <a:pt x="1720" y="14063"/>
                  <a:pt x="285" y="17468"/>
                  <a:pt x="121" y="20803"/>
                </a:cubicBezTo>
                <a:cubicBezTo>
                  <a:pt x="1" y="23245"/>
                  <a:pt x="466" y="25911"/>
                  <a:pt x="1583" y="28092"/>
                </a:cubicBezTo>
                <a:cubicBezTo>
                  <a:pt x="2837" y="30540"/>
                  <a:pt x="5858" y="32608"/>
                  <a:pt x="4924" y="35354"/>
                </a:cubicBezTo>
                <a:cubicBezTo>
                  <a:pt x="4915" y="35388"/>
                  <a:pt x="4901" y="35425"/>
                  <a:pt x="4891" y="35458"/>
                </a:cubicBezTo>
                <a:cubicBezTo>
                  <a:pt x="3731" y="38967"/>
                  <a:pt x="6417" y="42422"/>
                  <a:pt x="9909" y="42422"/>
                </a:cubicBezTo>
                <a:cubicBezTo>
                  <a:pt x="10257" y="42422"/>
                  <a:pt x="10615" y="42386"/>
                  <a:pt x="10979" y="42315"/>
                </a:cubicBezTo>
                <a:cubicBezTo>
                  <a:pt x="13826" y="41744"/>
                  <a:pt x="16716" y="41459"/>
                  <a:pt x="19599" y="41459"/>
                </a:cubicBezTo>
                <a:cubicBezTo>
                  <a:pt x="23289" y="41459"/>
                  <a:pt x="26972" y="41924"/>
                  <a:pt x="30564" y="42851"/>
                </a:cubicBezTo>
                <a:lnTo>
                  <a:pt x="46758" y="47035"/>
                </a:lnTo>
                <a:cubicBezTo>
                  <a:pt x="47584" y="47118"/>
                  <a:pt x="48410" y="47163"/>
                  <a:pt x="49236" y="47163"/>
                </a:cubicBezTo>
                <a:cubicBezTo>
                  <a:pt x="55512" y="47163"/>
                  <a:pt x="61579" y="44700"/>
                  <a:pt x="66095" y="40248"/>
                </a:cubicBezTo>
                <a:cubicBezTo>
                  <a:pt x="67807" y="37622"/>
                  <a:pt x="69029" y="36007"/>
                  <a:pt x="68915" y="31016"/>
                </a:cubicBezTo>
                <a:cubicBezTo>
                  <a:pt x="68798" y="26009"/>
                  <a:pt x="62814" y="19723"/>
                  <a:pt x="61931" y="17615"/>
                </a:cubicBezTo>
                <a:cubicBezTo>
                  <a:pt x="61057" y="15538"/>
                  <a:pt x="63276" y="11481"/>
                  <a:pt x="62924" y="9260"/>
                </a:cubicBezTo>
                <a:cubicBezTo>
                  <a:pt x="62148" y="4356"/>
                  <a:pt x="57559" y="867"/>
                  <a:pt x="52140" y="158"/>
                </a:cubicBezTo>
                <a:cubicBezTo>
                  <a:pt x="51340" y="51"/>
                  <a:pt x="50531" y="1"/>
                  <a:pt x="49721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11"/>
          <p:cNvSpPr/>
          <p:nvPr/>
        </p:nvSpPr>
        <p:spPr>
          <a:xfrm>
            <a:off x="7985073" y="1238086"/>
            <a:ext cx="2272976" cy="1807954"/>
          </a:xfrm>
          <a:custGeom>
            <a:avLst/>
            <a:gdLst/>
            <a:ahLst/>
            <a:cxnLst/>
            <a:rect l="l" t="t" r="r" b="b"/>
            <a:pathLst>
              <a:path w="10725" h="8531" extrusionOk="0">
                <a:moveTo>
                  <a:pt x="5102" y="1"/>
                </a:moveTo>
                <a:cubicBezTo>
                  <a:pt x="3336" y="1"/>
                  <a:pt x="1519" y="586"/>
                  <a:pt x="924" y="1918"/>
                </a:cubicBezTo>
                <a:cubicBezTo>
                  <a:pt x="1" y="3975"/>
                  <a:pt x="3175" y="5526"/>
                  <a:pt x="4529" y="7329"/>
                </a:cubicBezTo>
                <a:cubicBezTo>
                  <a:pt x="5175" y="8186"/>
                  <a:pt x="5888" y="8530"/>
                  <a:pt x="6584" y="8530"/>
                </a:cubicBezTo>
                <a:cubicBezTo>
                  <a:pt x="7921" y="8530"/>
                  <a:pt x="9196" y="7249"/>
                  <a:pt x="9801" y="5895"/>
                </a:cubicBezTo>
                <a:cubicBezTo>
                  <a:pt x="10725" y="3837"/>
                  <a:pt x="9801" y="1422"/>
                  <a:pt x="7744" y="502"/>
                </a:cubicBezTo>
                <a:cubicBezTo>
                  <a:pt x="7018" y="175"/>
                  <a:pt x="6068" y="1"/>
                  <a:pt x="510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11"/>
          <p:cNvSpPr/>
          <p:nvPr/>
        </p:nvSpPr>
        <p:spPr>
          <a:xfrm>
            <a:off x="684799" y="3167397"/>
            <a:ext cx="851626" cy="772190"/>
          </a:xfrm>
          <a:custGeom>
            <a:avLst/>
            <a:gdLst/>
            <a:ahLst/>
            <a:cxnLst/>
            <a:rect l="l" t="t" r="r" b="b"/>
            <a:pathLst>
              <a:path w="8491" h="7699" extrusionOk="0">
                <a:moveTo>
                  <a:pt x="4102" y="1"/>
                </a:moveTo>
                <a:cubicBezTo>
                  <a:pt x="3038" y="1"/>
                  <a:pt x="1990" y="322"/>
                  <a:pt x="1348" y="1095"/>
                </a:cubicBezTo>
                <a:cubicBezTo>
                  <a:pt x="0" y="2710"/>
                  <a:pt x="2031" y="4550"/>
                  <a:pt x="2556" y="6310"/>
                </a:cubicBezTo>
                <a:cubicBezTo>
                  <a:pt x="2854" y="7310"/>
                  <a:pt x="3446" y="7698"/>
                  <a:pt x="4135" y="7698"/>
                </a:cubicBezTo>
                <a:cubicBezTo>
                  <a:pt x="5138" y="7698"/>
                  <a:pt x="6343" y="6875"/>
                  <a:pt x="7142" y="5918"/>
                </a:cubicBezTo>
                <a:cubicBezTo>
                  <a:pt x="8487" y="4299"/>
                  <a:pt x="8490" y="2085"/>
                  <a:pt x="7149" y="964"/>
                </a:cubicBezTo>
                <a:cubicBezTo>
                  <a:pt x="6446" y="382"/>
                  <a:pt x="5266" y="1"/>
                  <a:pt x="410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1"/>
          <p:cNvSpPr/>
          <p:nvPr/>
        </p:nvSpPr>
        <p:spPr>
          <a:xfrm>
            <a:off x="1810334" y="811416"/>
            <a:ext cx="5757979" cy="4004277"/>
          </a:xfrm>
          <a:custGeom>
            <a:avLst/>
            <a:gdLst/>
            <a:ahLst/>
            <a:cxnLst/>
            <a:rect l="l" t="t" r="r" b="b"/>
            <a:pathLst>
              <a:path w="57409" h="39924" extrusionOk="0">
                <a:moveTo>
                  <a:pt x="41442" y="1"/>
                </a:moveTo>
                <a:cubicBezTo>
                  <a:pt x="40809" y="1"/>
                  <a:pt x="40177" y="37"/>
                  <a:pt x="39550" y="109"/>
                </a:cubicBezTo>
                <a:cubicBezTo>
                  <a:pt x="35241" y="597"/>
                  <a:pt x="30969" y="3304"/>
                  <a:pt x="26644" y="3304"/>
                </a:cubicBezTo>
                <a:cubicBezTo>
                  <a:pt x="26399" y="3304"/>
                  <a:pt x="26154" y="3295"/>
                  <a:pt x="25908" y="3277"/>
                </a:cubicBezTo>
                <a:cubicBezTo>
                  <a:pt x="23814" y="3120"/>
                  <a:pt x="21881" y="2180"/>
                  <a:pt x="19898" y="1501"/>
                </a:cubicBezTo>
                <a:cubicBezTo>
                  <a:pt x="17859" y="802"/>
                  <a:pt x="15655" y="398"/>
                  <a:pt x="13483" y="398"/>
                </a:cubicBezTo>
                <a:cubicBezTo>
                  <a:pt x="10616" y="398"/>
                  <a:pt x="7802" y="1102"/>
                  <a:pt x="5494" y="2762"/>
                </a:cubicBezTo>
                <a:cubicBezTo>
                  <a:pt x="2888" y="4632"/>
                  <a:pt x="1162" y="7572"/>
                  <a:pt x="507" y="10686"/>
                </a:cubicBezTo>
                <a:cubicBezTo>
                  <a:pt x="28" y="12968"/>
                  <a:pt x="1" y="15570"/>
                  <a:pt x="593" y="17834"/>
                </a:cubicBezTo>
                <a:cubicBezTo>
                  <a:pt x="1256" y="20380"/>
                  <a:pt x="2329" y="22601"/>
                  <a:pt x="2245" y="25314"/>
                </a:cubicBezTo>
                <a:cubicBezTo>
                  <a:pt x="2159" y="28181"/>
                  <a:pt x="1580" y="30659"/>
                  <a:pt x="2078" y="33589"/>
                </a:cubicBezTo>
                <a:cubicBezTo>
                  <a:pt x="2736" y="37451"/>
                  <a:pt x="6385" y="39923"/>
                  <a:pt x="11969" y="39923"/>
                </a:cubicBezTo>
                <a:cubicBezTo>
                  <a:pt x="14052" y="39923"/>
                  <a:pt x="16405" y="39579"/>
                  <a:pt x="18971" y="38835"/>
                </a:cubicBezTo>
                <a:cubicBezTo>
                  <a:pt x="22988" y="37671"/>
                  <a:pt x="27153" y="37012"/>
                  <a:pt x="31330" y="36875"/>
                </a:cubicBezTo>
                <a:cubicBezTo>
                  <a:pt x="31630" y="36865"/>
                  <a:pt x="31928" y="36860"/>
                  <a:pt x="32226" y="36860"/>
                </a:cubicBezTo>
                <a:cubicBezTo>
                  <a:pt x="35807" y="36860"/>
                  <a:pt x="39244" y="37524"/>
                  <a:pt x="42815" y="37852"/>
                </a:cubicBezTo>
                <a:cubicBezTo>
                  <a:pt x="43587" y="37922"/>
                  <a:pt x="44369" y="37965"/>
                  <a:pt x="45149" y="37965"/>
                </a:cubicBezTo>
                <a:cubicBezTo>
                  <a:pt x="47133" y="37965"/>
                  <a:pt x="49109" y="37687"/>
                  <a:pt x="50909" y="36881"/>
                </a:cubicBezTo>
                <a:cubicBezTo>
                  <a:pt x="53291" y="35817"/>
                  <a:pt x="55248" y="33834"/>
                  <a:pt x="56278" y="31435"/>
                </a:cubicBezTo>
                <a:cubicBezTo>
                  <a:pt x="57312" y="29037"/>
                  <a:pt x="57409" y="26254"/>
                  <a:pt x="56543" y="23792"/>
                </a:cubicBezTo>
                <a:cubicBezTo>
                  <a:pt x="55873" y="21879"/>
                  <a:pt x="54649" y="20156"/>
                  <a:pt x="54275" y="18163"/>
                </a:cubicBezTo>
                <a:cubicBezTo>
                  <a:pt x="53826" y="15801"/>
                  <a:pt x="54629" y="13383"/>
                  <a:pt x="54545" y="10981"/>
                </a:cubicBezTo>
                <a:cubicBezTo>
                  <a:pt x="54425" y="7512"/>
                  <a:pt x="52381" y="4254"/>
                  <a:pt x="49501" y="2320"/>
                </a:cubicBezTo>
                <a:cubicBezTo>
                  <a:pt x="47142" y="738"/>
                  <a:pt x="44290" y="1"/>
                  <a:pt x="4144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11"/>
          <p:cNvSpPr/>
          <p:nvPr/>
        </p:nvSpPr>
        <p:spPr>
          <a:xfrm>
            <a:off x="3583188" y="84563"/>
            <a:ext cx="753535" cy="499682"/>
          </a:xfrm>
          <a:custGeom>
            <a:avLst/>
            <a:gdLst/>
            <a:ahLst/>
            <a:cxnLst/>
            <a:rect l="l" t="t" r="r" b="b"/>
            <a:pathLst>
              <a:path w="7513" h="4982" extrusionOk="0">
                <a:moveTo>
                  <a:pt x="5336" y="1"/>
                </a:moveTo>
                <a:cubicBezTo>
                  <a:pt x="4958" y="1"/>
                  <a:pt x="4536" y="111"/>
                  <a:pt x="4071" y="365"/>
                </a:cubicBezTo>
                <a:cubicBezTo>
                  <a:pt x="2643" y="1148"/>
                  <a:pt x="0" y="1429"/>
                  <a:pt x="107" y="2807"/>
                </a:cubicBezTo>
                <a:cubicBezTo>
                  <a:pt x="207" y="4095"/>
                  <a:pt x="2519" y="4981"/>
                  <a:pt x="4201" y="4981"/>
                </a:cubicBezTo>
                <a:cubicBezTo>
                  <a:pt x="4319" y="4981"/>
                  <a:pt x="4429" y="4975"/>
                  <a:pt x="4539" y="4968"/>
                </a:cubicBezTo>
                <a:cubicBezTo>
                  <a:pt x="6228" y="4834"/>
                  <a:pt x="7513" y="3610"/>
                  <a:pt x="7403" y="2235"/>
                </a:cubicBezTo>
                <a:cubicBezTo>
                  <a:pt x="7323" y="1178"/>
                  <a:pt x="6577" y="1"/>
                  <a:pt x="533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11"/>
          <p:cNvSpPr txBox="1">
            <a:spLocks noGrp="1"/>
          </p:cNvSpPr>
          <p:nvPr>
            <p:ph type="title" hasCustomPrompt="1"/>
          </p:nvPr>
        </p:nvSpPr>
        <p:spPr>
          <a:xfrm>
            <a:off x="1377175" y="2098650"/>
            <a:ext cx="6389700" cy="6240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12000"/>
              <a:buNone/>
              <a:defRPr sz="7200">
                <a:solidFill>
                  <a:srgbClr val="231F20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51" name="Google Shape;251;p11"/>
          <p:cNvSpPr txBox="1">
            <a:spLocks noGrp="1"/>
          </p:cNvSpPr>
          <p:nvPr>
            <p:ph type="body" idx="1"/>
          </p:nvPr>
        </p:nvSpPr>
        <p:spPr>
          <a:xfrm>
            <a:off x="2141275" y="2908400"/>
            <a:ext cx="4861500" cy="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1400"/>
              <a:buChar char="●"/>
              <a:defRPr sz="1400">
                <a:solidFill>
                  <a:srgbClr val="231F20"/>
                </a:solidFill>
              </a:defRPr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Clr>
                <a:srgbClr val="231F20"/>
              </a:buClr>
              <a:buSzPts val="1400"/>
              <a:buChar char="○"/>
              <a:defRPr>
                <a:solidFill>
                  <a:srgbClr val="231F20"/>
                </a:solidFill>
              </a:defRPr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Clr>
                <a:srgbClr val="231F20"/>
              </a:buClr>
              <a:buSzPts val="1400"/>
              <a:buChar char="■"/>
              <a:defRPr>
                <a:solidFill>
                  <a:srgbClr val="231F20"/>
                </a:solidFill>
              </a:defRPr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Clr>
                <a:srgbClr val="231F20"/>
              </a:buClr>
              <a:buSzPts val="1400"/>
              <a:buChar char="●"/>
              <a:defRPr>
                <a:solidFill>
                  <a:srgbClr val="231F20"/>
                </a:solidFill>
              </a:defRPr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Clr>
                <a:srgbClr val="231F20"/>
              </a:buClr>
              <a:buSzPts val="1400"/>
              <a:buChar char="○"/>
              <a:defRPr>
                <a:solidFill>
                  <a:srgbClr val="231F20"/>
                </a:solidFill>
              </a:defRPr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Clr>
                <a:srgbClr val="231F20"/>
              </a:buClr>
              <a:buSzPts val="1400"/>
              <a:buChar char="■"/>
              <a:defRPr>
                <a:solidFill>
                  <a:srgbClr val="231F20"/>
                </a:solidFill>
              </a:defRPr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Clr>
                <a:srgbClr val="231F20"/>
              </a:buClr>
              <a:buSzPts val="1400"/>
              <a:buChar char="●"/>
              <a:defRPr>
                <a:solidFill>
                  <a:srgbClr val="231F20"/>
                </a:solidFill>
              </a:defRPr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Clr>
                <a:srgbClr val="231F20"/>
              </a:buClr>
              <a:buSzPts val="1400"/>
              <a:buChar char="○"/>
              <a:defRPr>
                <a:solidFill>
                  <a:srgbClr val="231F20"/>
                </a:solidFill>
              </a:defRPr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Clr>
                <a:srgbClr val="231F20"/>
              </a:buClr>
              <a:buSzPts val="1400"/>
              <a:buChar char="■"/>
              <a:defRPr>
                <a:solidFill>
                  <a:srgbClr val="231F20"/>
                </a:solidFill>
              </a:defRPr>
            </a:lvl9pPr>
          </a:lstStyle>
          <a:p>
            <a:endParaRPr/>
          </a:p>
        </p:txBody>
      </p:sp>
      <p:pic>
        <p:nvPicPr>
          <p:cNvPr id="252" name="Google Shape;252;p11"/>
          <p:cNvPicPr preferRelativeResize="0"/>
          <p:nvPr/>
        </p:nvPicPr>
        <p:blipFill rotWithShape="1">
          <a:blip r:embed="rId2">
            <a:alphaModFix/>
          </a:blip>
          <a:srcRect l="26975" t="44942" b="27"/>
          <a:stretch/>
        </p:blipFill>
        <p:spPr>
          <a:xfrm rot="5400000">
            <a:off x="8224362" y="-373937"/>
            <a:ext cx="993375" cy="128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08141" y="3387325"/>
            <a:ext cx="1790590" cy="1832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_1">
    <p:bg>
      <p:bgPr>
        <a:solidFill>
          <a:schemeClr val="accent1"/>
        </a:solidFill>
        <a:effectLst/>
      </p:bgPr>
    </p:bg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_1_1">
    <p:bg>
      <p:bgPr>
        <a:solidFill>
          <a:srgbClr val="FFFFFF"/>
        </a:solidFill>
        <a:effectLst/>
      </p:bgPr>
    </p:bg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" name="Google Shape;257;p14"/>
          <p:cNvGrpSpPr/>
          <p:nvPr/>
        </p:nvGrpSpPr>
        <p:grpSpPr>
          <a:xfrm>
            <a:off x="5861375" y="4178175"/>
            <a:ext cx="3351600" cy="1021698"/>
            <a:chOff x="5861375" y="4178175"/>
            <a:chExt cx="3351600" cy="1021698"/>
          </a:xfrm>
        </p:grpSpPr>
        <p:sp>
          <p:nvSpPr>
            <p:cNvPr id="258" name="Google Shape;258;p14"/>
            <p:cNvSpPr/>
            <p:nvPr/>
          </p:nvSpPr>
          <p:spPr>
            <a:xfrm>
              <a:off x="5861375" y="4178175"/>
              <a:ext cx="3351600" cy="1021698"/>
            </a:xfrm>
            <a:custGeom>
              <a:avLst/>
              <a:gdLst/>
              <a:ahLst/>
              <a:cxnLst/>
              <a:rect l="l" t="t" r="r" b="b"/>
              <a:pathLst>
                <a:path w="44285" h="14312" extrusionOk="0">
                  <a:moveTo>
                    <a:pt x="44285" y="0"/>
                  </a:moveTo>
                  <a:cubicBezTo>
                    <a:pt x="42694" y="290"/>
                    <a:pt x="41153" y="1067"/>
                    <a:pt x="39825" y="2024"/>
                  </a:cubicBezTo>
                  <a:cubicBezTo>
                    <a:pt x="37795" y="3485"/>
                    <a:pt x="36088" y="5359"/>
                    <a:pt x="34068" y="6834"/>
                  </a:cubicBezTo>
                  <a:cubicBezTo>
                    <a:pt x="30950" y="9117"/>
                    <a:pt x="27108" y="10394"/>
                    <a:pt x="23245" y="10435"/>
                  </a:cubicBezTo>
                  <a:cubicBezTo>
                    <a:pt x="23175" y="10436"/>
                    <a:pt x="23106" y="10436"/>
                    <a:pt x="23037" y="10436"/>
                  </a:cubicBezTo>
                  <a:cubicBezTo>
                    <a:pt x="19957" y="10436"/>
                    <a:pt x="16925" y="9699"/>
                    <a:pt x="13873" y="9252"/>
                  </a:cubicBezTo>
                  <a:cubicBezTo>
                    <a:pt x="12567" y="9062"/>
                    <a:pt x="11230" y="8928"/>
                    <a:pt x="9904" y="8928"/>
                  </a:cubicBezTo>
                  <a:cubicBezTo>
                    <a:pt x="8063" y="8928"/>
                    <a:pt x="6243" y="9185"/>
                    <a:pt x="4556" y="9900"/>
                  </a:cubicBezTo>
                  <a:cubicBezTo>
                    <a:pt x="2570" y="10741"/>
                    <a:pt x="825" y="12363"/>
                    <a:pt x="1" y="14312"/>
                  </a:cubicBezTo>
                  <a:lnTo>
                    <a:pt x="44285" y="14312"/>
                  </a:lnTo>
                  <a:lnTo>
                    <a:pt x="4428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59" name="Google Shape;259;p14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286501" y="4642934"/>
              <a:ext cx="2857497" cy="53096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60" name="Google Shape;260;p14"/>
          <p:cNvGrpSpPr/>
          <p:nvPr/>
        </p:nvGrpSpPr>
        <p:grpSpPr>
          <a:xfrm>
            <a:off x="-103000" y="-237275"/>
            <a:ext cx="4656024" cy="2635100"/>
            <a:chOff x="-103000" y="-237275"/>
            <a:chExt cx="4656024" cy="2635100"/>
          </a:xfrm>
        </p:grpSpPr>
        <p:sp>
          <p:nvSpPr>
            <p:cNvPr id="261" name="Google Shape;261;p14"/>
            <p:cNvSpPr/>
            <p:nvPr/>
          </p:nvSpPr>
          <p:spPr>
            <a:xfrm>
              <a:off x="-19050" y="-76200"/>
              <a:ext cx="2668237" cy="1145841"/>
            </a:xfrm>
            <a:custGeom>
              <a:avLst/>
              <a:gdLst/>
              <a:ahLst/>
              <a:cxnLst/>
              <a:rect l="l" t="t" r="r" b="b"/>
              <a:pathLst>
                <a:path w="40411" h="17354" extrusionOk="0">
                  <a:moveTo>
                    <a:pt x="1" y="1"/>
                  </a:moveTo>
                  <a:lnTo>
                    <a:pt x="1" y="15907"/>
                  </a:lnTo>
                  <a:cubicBezTo>
                    <a:pt x="65" y="15937"/>
                    <a:pt x="126" y="15971"/>
                    <a:pt x="191" y="16002"/>
                  </a:cubicBezTo>
                  <a:cubicBezTo>
                    <a:pt x="2158" y="16904"/>
                    <a:pt x="4321" y="17353"/>
                    <a:pt x="6484" y="17353"/>
                  </a:cubicBezTo>
                  <a:cubicBezTo>
                    <a:pt x="8846" y="17353"/>
                    <a:pt x="11208" y="16818"/>
                    <a:pt x="13317" y="15753"/>
                  </a:cubicBezTo>
                  <a:cubicBezTo>
                    <a:pt x="16309" y="14240"/>
                    <a:pt x="18696" y="11792"/>
                    <a:pt x="21282" y="9658"/>
                  </a:cubicBezTo>
                  <a:cubicBezTo>
                    <a:pt x="23867" y="7523"/>
                    <a:pt x="26889" y="5608"/>
                    <a:pt x="30241" y="5523"/>
                  </a:cubicBezTo>
                  <a:cubicBezTo>
                    <a:pt x="30334" y="5520"/>
                    <a:pt x="30427" y="5519"/>
                    <a:pt x="30520" y="5519"/>
                  </a:cubicBezTo>
                  <a:cubicBezTo>
                    <a:pt x="31256" y="5519"/>
                    <a:pt x="32006" y="5597"/>
                    <a:pt x="32756" y="5673"/>
                  </a:cubicBezTo>
                  <a:cubicBezTo>
                    <a:pt x="33509" y="5749"/>
                    <a:pt x="34261" y="5826"/>
                    <a:pt x="34992" y="5826"/>
                  </a:cubicBezTo>
                  <a:cubicBezTo>
                    <a:pt x="36016" y="5826"/>
                    <a:pt x="37001" y="5676"/>
                    <a:pt x="37897" y="5165"/>
                  </a:cubicBezTo>
                  <a:cubicBezTo>
                    <a:pt x="39627" y="4177"/>
                    <a:pt x="40411" y="1858"/>
                    <a:pt x="397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14"/>
            <p:cNvSpPr/>
            <p:nvPr/>
          </p:nvSpPr>
          <p:spPr>
            <a:xfrm>
              <a:off x="-19050" y="-76200"/>
              <a:ext cx="4572074" cy="2474025"/>
            </a:xfrm>
            <a:custGeom>
              <a:avLst/>
              <a:gdLst/>
              <a:ahLst/>
              <a:cxnLst/>
              <a:rect l="l" t="t" r="r" b="b"/>
              <a:pathLst>
                <a:path w="69245" h="41724" extrusionOk="0">
                  <a:moveTo>
                    <a:pt x="39740" y="1"/>
                  </a:moveTo>
                  <a:cubicBezTo>
                    <a:pt x="40411" y="1858"/>
                    <a:pt x="39627" y="4177"/>
                    <a:pt x="37897" y="5165"/>
                  </a:cubicBezTo>
                  <a:cubicBezTo>
                    <a:pt x="37001" y="5676"/>
                    <a:pt x="36016" y="5826"/>
                    <a:pt x="34992" y="5826"/>
                  </a:cubicBezTo>
                  <a:cubicBezTo>
                    <a:pt x="34261" y="5826"/>
                    <a:pt x="33509" y="5749"/>
                    <a:pt x="32756" y="5673"/>
                  </a:cubicBezTo>
                  <a:cubicBezTo>
                    <a:pt x="32006" y="5597"/>
                    <a:pt x="31256" y="5519"/>
                    <a:pt x="30520" y="5519"/>
                  </a:cubicBezTo>
                  <a:cubicBezTo>
                    <a:pt x="30427" y="5519"/>
                    <a:pt x="30334" y="5520"/>
                    <a:pt x="30241" y="5523"/>
                  </a:cubicBezTo>
                  <a:cubicBezTo>
                    <a:pt x="26889" y="5608"/>
                    <a:pt x="23867" y="7523"/>
                    <a:pt x="21282" y="9658"/>
                  </a:cubicBezTo>
                  <a:cubicBezTo>
                    <a:pt x="18696" y="11792"/>
                    <a:pt x="16309" y="14240"/>
                    <a:pt x="13317" y="15753"/>
                  </a:cubicBezTo>
                  <a:cubicBezTo>
                    <a:pt x="11208" y="16818"/>
                    <a:pt x="8846" y="17353"/>
                    <a:pt x="6484" y="17353"/>
                  </a:cubicBezTo>
                  <a:cubicBezTo>
                    <a:pt x="4321" y="17353"/>
                    <a:pt x="2158" y="16904"/>
                    <a:pt x="191" y="16002"/>
                  </a:cubicBezTo>
                  <a:cubicBezTo>
                    <a:pt x="126" y="15971"/>
                    <a:pt x="65" y="15937"/>
                    <a:pt x="1" y="15907"/>
                  </a:cubicBezTo>
                  <a:lnTo>
                    <a:pt x="1" y="40275"/>
                  </a:lnTo>
                  <a:cubicBezTo>
                    <a:pt x="2507" y="41245"/>
                    <a:pt x="5200" y="41724"/>
                    <a:pt x="7895" y="41724"/>
                  </a:cubicBezTo>
                  <a:cubicBezTo>
                    <a:pt x="12645" y="41724"/>
                    <a:pt x="17404" y="40237"/>
                    <a:pt x="21173" y="37335"/>
                  </a:cubicBezTo>
                  <a:cubicBezTo>
                    <a:pt x="28259" y="31877"/>
                    <a:pt x="31281" y="22682"/>
                    <a:pt x="37133" y="15916"/>
                  </a:cubicBezTo>
                  <a:cubicBezTo>
                    <a:pt x="41746" y="10586"/>
                    <a:pt x="48164" y="6848"/>
                    <a:pt x="55080" y="5468"/>
                  </a:cubicBezTo>
                  <a:cubicBezTo>
                    <a:pt x="58218" y="4845"/>
                    <a:pt x="61474" y="4682"/>
                    <a:pt x="64458" y="3534"/>
                  </a:cubicBezTo>
                  <a:cubicBezTo>
                    <a:pt x="66318" y="2818"/>
                    <a:pt x="68097" y="1592"/>
                    <a:pt x="692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63" name="Google Shape;263;p14"/>
            <p:cNvPicPr preferRelativeResize="0"/>
            <p:nvPr/>
          </p:nvPicPr>
          <p:blipFill rotWithShape="1">
            <a:blip r:embed="rId3">
              <a:alphaModFix/>
            </a:blip>
            <a:srcRect t="39" b="29"/>
            <a:stretch/>
          </p:blipFill>
          <p:spPr>
            <a:xfrm>
              <a:off x="-103000" y="-237275"/>
              <a:ext cx="1360299" cy="233174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1_1_1_1">
    <p:bg>
      <p:bgPr>
        <a:solidFill>
          <a:srgbClr val="FFFFFF"/>
        </a:solidFill>
        <a:effectLst/>
      </p:bgPr>
    </p:bg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5" name="Google Shape;265;p15"/>
          <p:cNvGrpSpPr/>
          <p:nvPr/>
        </p:nvGrpSpPr>
        <p:grpSpPr>
          <a:xfrm>
            <a:off x="6002520" y="-102719"/>
            <a:ext cx="4477807" cy="5398619"/>
            <a:chOff x="6002520" y="-102719"/>
            <a:chExt cx="4477807" cy="5398619"/>
          </a:xfrm>
        </p:grpSpPr>
        <p:sp>
          <p:nvSpPr>
            <p:cNvPr id="266" name="Google Shape;266;p15"/>
            <p:cNvSpPr/>
            <p:nvPr/>
          </p:nvSpPr>
          <p:spPr>
            <a:xfrm rot="10800000" flipH="1">
              <a:off x="7915228" y="315002"/>
              <a:ext cx="1679305" cy="4839573"/>
            </a:xfrm>
            <a:custGeom>
              <a:avLst/>
              <a:gdLst/>
              <a:ahLst/>
              <a:cxnLst/>
              <a:rect l="l" t="t" r="r" b="b"/>
              <a:pathLst>
                <a:path w="35728" h="40732" extrusionOk="0">
                  <a:moveTo>
                    <a:pt x="18820" y="1"/>
                  </a:moveTo>
                  <a:cubicBezTo>
                    <a:pt x="19109" y="1207"/>
                    <a:pt x="19249" y="2430"/>
                    <a:pt x="19000" y="3636"/>
                  </a:cubicBezTo>
                  <a:cubicBezTo>
                    <a:pt x="18629" y="5447"/>
                    <a:pt x="17036" y="7130"/>
                    <a:pt x="15257" y="7130"/>
                  </a:cubicBezTo>
                  <a:cubicBezTo>
                    <a:pt x="15061" y="7130"/>
                    <a:pt x="14863" y="7110"/>
                    <a:pt x="14664" y="7067"/>
                  </a:cubicBezTo>
                  <a:cubicBezTo>
                    <a:pt x="13233" y="6760"/>
                    <a:pt x="12265" y="5466"/>
                    <a:pt x="11373" y="4304"/>
                  </a:cubicBezTo>
                  <a:cubicBezTo>
                    <a:pt x="10483" y="3139"/>
                    <a:pt x="9353" y="1922"/>
                    <a:pt x="7887" y="1886"/>
                  </a:cubicBezTo>
                  <a:cubicBezTo>
                    <a:pt x="7863" y="1885"/>
                    <a:pt x="7839" y="1885"/>
                    <a:pt x="7814" y="1885"/>
                  </a:cubicBezTo>
                  <a:cubicBezTo>
                    <a:pt x="5997" y="1885"/>
                    <a:pt x="4737" y="3650"/>
                    <a:pt x="3248" y="4713"/>
                  </a:cubicBezTo>
                  <a:cubicBezTo>
                    <a:pt x="2280" y="5405"/>
                    <a:pt x="1163" y="5790"/>
                    <a:pt x="1" y="5925"/>
                  </a:cubicBezTo>
                  <a:cubicBezTo>
                    <a:pt x="944" y="10790"/>
                    <a:pt x="4021" y="15270"/>
                    <a:pt x="8412" y="17604"/>
                  </a:cubicBezTo>
                  <a:cubicBezTo>
                    <a:pt x="10555" y="18738"/>
                    <a:pt x="12922" y="19389"/>
                    <a:pt x="15103" y="20449"/>
                  </a:cubicBezTo>
                  <a:cubicBezTo>
                    <a:pt x="17287" y="21508"/>
                    <a:pt x="19372" y="23106"/>
                    <a:pt x="20192" y="25384"/>
                  </a:cubicBezTo>
                  <a:cubicBezTo>
                    <a:pt x="21279" y="28400"/>
                    <a:pt x="19923" y="31871"/>
                    <a:pt x="20959" y="34903"/>
                  </a:cubicBezTo>
                  <a:cubicBezTo>
                    <a:pt x="21790" y="37345"/>
                    <a:pt x="24038" y="39046"/>
                    <a:pt x="26392" y="40098"/>
                  </a:cubicBezTo>
                  <a:cubicBezTo>
                    <a:pt x="26928" y="40337"/>
                    <a:pt x="27476" y="40548"/>
                    <a:pt x="28032" y="40732"/>
                  </a:cubicBezTo>
                  <a:cubicBezTo>
                    <a:pt x="29081" y="39274"/>
                    <a:pt x="30382" y="38007"/>
                    <a:pt x="31598" y="36678"/>
                  </a:cubicBezTo>
                  <a:cubicBezTo>
                    <a:pt x="32974" y="35172"/>
                    <a:pt x="34273" y="33520"/>
                    <a:pt x="34875" y="31575"/>
                  </a:cubicBezTo>
                  <a:cubicBezTo>
                    <a:pt x="35727" y="28822"/>
                    <a:pt x="35073" y="25810"/>
                    <a:pt x="33942" y="23160"/>
                  </a:cubicBezTo>
                  <a:cubicBezTo>
                    <a:pt x="32811" y="20510"/>
                    <a:pt x="31213" y="18081"/>
                    <a:pt x="30062" y="15441"/>
                  </a:cubicBezTo>
                  <a:cubicBezTo>
                    <a:pt x="28907" y="12797"/>
                    <a:pt x="28208" y="9806"/>
                    <a:pt x="28996" y="7032"/>
                  </a:cubicBezTo>
                  <a:cubicBezTo>
                    <a:pt x="29905" y="3827"/>
                    <a:pt x="32617" y="1518"/>
                    <a:pt x="35645" y="1"/>
                  </a:cubicBezTo>
                  <a:close/>
                </a:path>
              </a:pathLst>
            </a:custGeom>
            <a:solidFill>
              <a:srgbClr val="FCC0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15"/>
            <p:cNvSpPr/>
            <p:nvPr/>
          </p:nvSpPr>
          <p:spPr>
            <a:xfrm rot="10800000" flipH="1">
              <a:off x="9065267" y="201900"/>
              <a:ext cx="1287556" cy="4952684"/>
            </a:xfrm>
            <a:custGeom>
              <a:avLst/>
              <a:gdLst/>
              <a:ahLst/>
              <a:cxnLst/>
              <a:rect l="l" t="t" r="r" b="b"/>
              <a:pathLst>
                <a:path w="18724" h="41684" extrusionOk="0">
                  <a:moveTo>
                    <a:pt x="7614" y="1"/>
                  </a:moveTo>
                  <a:cubicBezTo>
                    <a:pt x="4586" y="1518"/>
                    <a:pt x="1874" y="3827"/>
                    <a:pt x="965" y="7032"/>
                  </a:cubicBezTo>
                  <a:cubicBezTo>
                    <a:pt x="177" y="9806"/>
                    <a:pt x="876" y="12797"/>
                    <a:pt x="2031" y="15441"/>
                  </a:cubicBezTo>
                  <a:cubicBezTo>
                    <a:pt x="3182" y="18081"/>
                    <a:pt x="4780" y="20510"/>
                    <a:pt x="5911" y="23160"/>
                  </a:cubicBezTo>
                  <a:cubicBezTo>
                    <a:pt x="7042" y="25810"/>
                    <a:pt x="7696" y="28822"/>
                    <a:pt x="6844" y="31575"/>
                  </a:cubicBezTo>
                  <a:cubicBezTo>
                    <a:pt x="6242" y="33520"/>
                    <a:pt x="4943" y="35172"/>
                    <a:pt x="3567" y="36678"/>
                  </a:cubicBezTo>
                  <a:cubicBezTo>
                    <a:pt x="2351" y="38007"/>
                    <a:pt x="1050" y="39274"/>
                    <a:pt x="1" y="40732"/>
                  </a:cubicBezTo>
                  <a:cubicBezTo>
                    <a:pt x="1909" y="41367"/>
                    <a:pt x="3922" y="41683"/>
                    <a:pt x="5935" y="41683"/>
                  </a:cubicBezTo>
                  <a:cubicBezTo>
                    <a:pt x="9028" y="41683"/>
                    <a:pt x="12122" y="40937"/>
                    <a:pt x="14840" y="39458"/>
                  </a:cubicBezTo>
                  <a:cubicBezTo>
                    <a:pt x="16257" y="38688"/>
                    <a:pt x="17562" y="37727"/>
                    <a:pt x="18724" y="36614"/>
                  </a:cubicBezTo>
                  <a:lnTo>
                    <a:pt x="18724" y="1"/>
                  </a:lnTo>
                  <a:close/>
                </a:path>
              </a:pathLst>
            </a:custGeom>
            <a:solidFill>
              <a:srgbClr val="F28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15"/>
            <p:cNvSpPr/>
            <p:nvPr/>
          </p:nvSpPr>
          <p:spPr>
            <a:xfrm rot="10800000" flipH="1">
              <a:off x="8947883" y="-102719"/>
              <a:ext cx="1404938" cy="907153"/>
            </a:xfrm>
            <a:custGeom>
              <a:avLst/>
              <a:gdLst/>
              <a:ahLst/>
              <a:cxnLst/>
              <a:rect l="l" t="t" r="r" b="b"/>
              <a:pathLst>
                <a:path w="20431" h="7635" extrusionOk="0">
                  <a:moveTo>
                    <a:pt x="20431" y="1"/>
                  </a:moveTo>
                  <a:cubicBezTo>
                    <a:pt x="19269" y="1114"/>
                    <a:pt x="17964" y="2075"/>
                    <a:pt x="16547" y="2845"/>
                  </a:cubicBezTo>
                  <a:cubicBezTo>
                    <a:pt x="13829" y="4324"/>
                    <a:pt x="10735" y="5070"/>
                    <a:pt x="7642" y="5070"/>
                  </a:cubicBezTo>
                  <a:cubicBezTo>
                    <a:pt x="5629" y="5070"/>
                    <a:pt x="3616" y="4754"/>
                    <a:pt x="1708" y="4119"/>
                  </a:cubicBezTo>
                  <a:cubicBezTo>
                    <a:pt x="1568" y="4309"/>
                    <a:pt x="1435" y="4504"/>
                    <a:pt x="1305" y="4705"/>
                  </a:cubicBezTo>
                  <a:cubicBezTo>
                    <a:pt x="727" y="5601"/>
                    <a:pt x="260" y="6599"/>
                    <a:pt x="1" y="7635"/>
                  </a:cubicBezTo>
                  <a:lnTo>
                    <a:pt x="20431" y="7635"/>
                  </a:lnTo>
                  <a:lnTo>
                    <a:pt x="20431" y="1"/>
                  </a:lnTo>
                  <a:close/>
                </a:path>
              </a:pathLst>
            </a:custGeom>
            <a:solidFill>
              <a:srgbClr val="FCC0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15"/>
            <p:cNvSpPr/>
            <p:nvPr/>
          </p:nvSpPr>
          <p:spPr>
            <a:xfrm rot="9683509" flipH="1">
              <a:off x="8237391" y="3788609"/>
              <a:ext cx="729045" cy="1405831"/>
            </a:xfrm>
            <a:custGeom>
              <a:avLst/>
              <a:gdLst/>
              <a:ahLst/>
              <a:cxnLst/>
              <a:rect l="l" t="t" r="r" b="b"/>
              <a:pathLst>
                <a:path w="10602" h="11832" extrusionOk="0">
                  <a:moveTo>
                    <a:pt x="5461" y="0"/>
                  </a:moveTo>
                  <a:cubicBezTo>
                    <a:pt x="2371" y="0"/>
                    <a:pt x="0" y="5907"/>
                    <a:pt x="1788" y="9382"/>
                  </a:cubicBezTo>
                  <a:cubicBezTo>
                    <a:pt x="2675" y="11107"/>
                    <a:pt x="4340" y="11832"/>
                    <a:pt x="5925" y="11832"/>
                  </a:cubicBezTo>
                  <a:cubicBezTo>
                    <a:pt x="7628" y="11832"/>
                    <a:pt x="9239" y="10997"/>
                    <a:pt x="9702" y="9655"/>
                  </a:cubicBezTo>
                  <a:cubicBezTo>
                    <a:pt x="10601" y="7063"/>
                    <a:pt x="9546" y="412"/>
                    <a:pt x="5713" y="14"/>
                  </a:cubicBezTo>
                  <a:cubicBezTo>
                    <a:pt x="5628" y="4"/>
                    <a:pt x="5546" y="0"/>
                    <a:pt x="5461" y="0"/>
                  </a:cubicBezTo>
                  <a:close/>
                </a:path>
              </a:pathLst>
            </a:custGeom>
            <a:solidFill>
              <a:srgbClr val="F9AD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70" name="Google Shape;270;p15"/>
            <p:cNvGrpSpPr/>
            <p:nvPr/>
          </p:nvGrpSpPr>
          <p:grpSpPr>
            <a:xfrm>
              <a:off x="6002520" y="4318199"/>
              <a:ext cx="4477807" cy="839588"/>
              <a:chOff x="3098100" y="3849750"/>
              <a:chExt cx="940775" cy="270425"/>
            </a:xfrm>
          </p:grpSpPr>
          <p:sp>
            <p:nvSpPr>
              <p:cNvPr id="271" name="Google Shape;271;p15"/>
              <p:cNvSpPr/>
              <p:nvPr/>
            </p:nvSpPr>
            <p:spPr>
              <a:xfrm>
                <a:off x="3304800" y="3882975"/>
                <a:ext cx="665525" cy="237200"/>
              </a:xfrm>
              <a:custGeom>
                <a:avLst/>
                <a:gdLst/>
                <a:ahLst/>
                <a:cxnLst/>
                <a:rect l="l" t="t" r="r" b="b"/>
                <a:pathLst>
                  <a:path w="26621" h="9488" extrusionOk="0">
                    <a:moveTo>
                      <a:pt x="10146" y="1"/>
                    </a:moveTo>
                    <a:cubicBezTo>
                      <a:pt x="8817" y="1"/>
                      <a:pt x="7433" y="475"/>
                      <a:pt x="6262" y="1145"/>
                    </a:cubicBezTo>
                    <a:cubicBezTo>
                      <a:pt x="3158" y="2920"/>
                      <a:pt x="859" y="6023"/>
                      <a:pt x="1" y="9488"/>
                    </a:cubicBezTo>
                    <a:lnTo>
                      <a:pt x="26620" y="9488"/>
                    </a:lnTo>
                    <a:cubicBezTo>
                      <a:pt x="26617" y="9143"/>
                      <a:pt x="26593" y="8799"/>
                      <a:pt x="26498" y="8469"/>
                    </a:cubicBezTo>
                    <a:cubicBezTo>
                      <a:pt x="26007" y="6772"/>
                      <a:pt x="23963" y="6091"/>
                      <a:pt x="22202" y="6016"/>
                    </a:cubicBezTo>
                    <a:cubicBezTo>
                      <a:pt x="20437" y="5942"/>
                      <a:pt x="18550" y="6179"/>
                      <a:pt x="17017" y="5304"/>
                    </a:cubicBezTo>
                    <a:cubicBezTo>
                      <a:pt x="15112" y="4217"/>
                      <a:pt x="14363" y="1734"/>
                      <a:pt x="12482" y="610"/>
                    </a:cubicBezTo>
                    <a:cubicBezTo>
                      <a:pt x="11767" y="182"/>
                      <a:pt x="10967" y="1"/>
                      <a:pt x="10146" y="1"/>
                    </a:cubicBezTo>
                    <a:close/>
                  </a:path>
                </a:pathLst>
              </a:custGeom>
              <a:solidFill>
                <a:srgbClr val="FCC01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" name="Google Shape;272;p15"/>
              <p:cNvSpPr/>
              <p:nvPr/>
            </p:nvSpPr>
            <p:spPr>
              <a:xfrm>
                <a:off x="3098100" y="3849750"/>
                <a:ext cx="940775" cy="270425"/>
              </a:xfrm>
              <a:custGeom>
                <a:avLst/>
                <a:gdLst/>
                <a:ahLst/>
                <a:cxnLst/>
                <a:rect l="l" t="t" r="r" b="b"/>
                <a:pathLst>
                  <a:path w="37631" h="10817" extrusionOk="0">
                    <a:moveTo>
                      <a:pt x="7277" y="4167"/>
                    </a:moveTo>
                    <a:cubicBezTo>
                      <a:pt x="5403" y="4167"/>
                      <a:pt x="3533" y="4862"/>
                      <a:pt x="2187" y="6115"/>
                    </a:cubicBezTo>
                    <a:cubicBezTo>
                      <a:pt x="876" y="7338"/>
                      <a:pt x="99" y="9059"/>
                      <a:pt x="0" y="10817"/>
                    </a:cubicBezTo>
                    <a:lnTo>
                      <a:pt x="8269" y="10817"/>
                    </a:lnTo>
                    <a:cubicBezTo>
                      <a:pt x="8783" y="8742"/>
                      <a:pt x="9811" y="6796"/>
                      <a:pt x="11222" y="5189"/>
                    </a:cubicBezTo>
                    <a:cubicBezTo>
                      <a:pt x="10476" y="4848"/>
                      <a:pt x="9716" y="4535"/>
                      <a:pt x="8912" y="4351"/>
                    </a:cubicBezTo>
                    <a:cubicBezTo>
                      <a:pt x="8377" y="4228"/>
                      <a:pt x="7825" y="4167"/>
                      <a:pt x="7277" y="4167"/>
                    </a:cubicBezTo>
                    <a:close/>
                    <a:moveTo>
                      <a:pt x="32561" y="0"/>
                    </a:moveTo>
                    <a:cubicBezTo>
                      <a:pt x="31471" y="0"/>
                      <a:pt x="30337" y="351"/>
                      <a:pt x="29342" y="815"/>
                    </a:cubicBezTo>
                    <a:cubicBezTo>
                      <a:pt x="27159" y="1829"/>
                      <a:pt x="25264" y="3326"/>
                      <a:pt x="23220" y="4582"/>
                    </a:cubicBezTo>
                    <a:cubicBezTo>
                      <a:pt x="23813" y="5383"/>
                      <a:pt x="24433" y="6146"/>
                      <a:pt x="25285" y="6633"/>
                    </a:cubicBezTo>
                    <a:cubicBezTo>
                      <a:pt x="26818" y="7508"/>
                      <a:pt x="28705" y="7271"/>
                      <a:pt x="30470" y="7345"/>
                    </a:cubicBezTo>
                    <a:cubicBezTo>
                      <a:pt x="32231" y="7420"/>
                      <a:pt x="34275" y="8101"/>
                      <a:pt x="34766" y="9798"/>
                    </a:cubicBezTo>
                    <a:cubicBezTo>
                      <a:pt x="34861" y="10128"/>
                      <a:pt x="34885" y="10472"/>
                      <a:pt x="34888" y="10817"/>
                    </a:cubicBezTo>
                    <a:lnTo>
                      <a:pt x="37481" y="10817"/>
                    </a:lnTo>
                    <a:cubicBezTo>
                      <a:pt x="37631" y="8285"/>
                      <a:pt x="37559" y="5747"/>
                      <a:pt x="36690" y="3373"/>
                    </a:cubicBezTo>
                    <a:cubicBezTo>
                      <a:pt x="36272" y="2228"/>
                      <a:pt x="35613" y="1087"/>
                      <a:pt x="34524" y="477"/>
                    </a:cubicBezTo>
                    <a:cubicBezTo>
                      <a:pt x="33917" y="140"/>
                      <a:pt x="33250" y="0"/>
                      <a:pt x="32561" y="0"/>
                    </a:cubicBezTo>
                    <a:close/>
                  </a:path>
                </a:pathLst>
              </a:custGeom>
              <a:solidFill>
                <a:srgbClr val="FFF2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273;p15"/>
              <p:cNvSpPr/>
              <p:nvPr/>
            </p:nvSpPr>
            <p:spPr>
              <a:xfrm>
                <a:off x="3304800" y="3964300"/>
                <a:ext cx="665525" cy="155875"/>
              </a:xfrm>
              <a:custGeom>
                <a:avLst/>
                <a:gdLst/>
                <a:ahLst/>
                <a:cxnLst/>
                <a:rect l="l" t="t" r="r" b="b"/>
                <a:pathLst>
                  <a:path w="26621" h="6235" extrusionOk="0">
                    <a:moveTo>
                      <a:pt x="14952" y="0"/>
                    </a:moveTo>
                    <a:cubicBezTo>
                      <a:pt x="14762" y="120"/>
                      <a:pt x="14570" y="232"/>
                      <a:pt x="14380" y="344"/>
                    </a:cubicBezTo>
                    <a:cubicBezTo>
                      <a:pt x="12537" y="1421"/>
                      <a:pt x="10425" y="2266"/>
                      <a:pt x="8299" y="2266"/>
                    </a:cubicBezTo>
                    <a:cubicBezTo>
                      <a:pt x="7812" y="2266"/>
                      <a:pt x="7321" y="2222"/>
                      <a:pt x="6834" y="2126"/>
                    </a:cubicBezTo>
                    <a:cubicBezTo>
                      <a:pt x="5465" y="1854"/>
                      <a:pt x="4224" y="1186"/>
                      <a:pt x="2954" y="607"/>
                    </a:cubicBezTo>
                    <a:cubicBezTo>
                      <a:pt x="1543" y="2214"/>
                      <a:pt x="515" y="4160"/>
                      <a:pt x="1" y="6235"/>
                    </a:cubicBezTo>
                    <a:lnTo>
                      <a:pt x="26620" y="6235"/>
                    </a:lnTo>
                    <a:cubicBezTo>
                      <a:pt x="26617" y="5890"/>
                      <a:pt x="26593" y="5546"/>
                      <a:pt x="26498" y="5216"/>
                    </a:cubicBezTo>
                    <a:cubicBezTo>
                      <a:pt x="26007" y="3519"/>
                      <a:pt x="23963" y="2838"/>
                      <a:pt x="22202" y="2763"/>
                    </a:cubicBezTo>
                    <a:cubicBezTo>
                      <a:pt x="20437" y="2689"/>
                      <a:pt x="18550" y="2926"/>
                      <a:pt x="17017" y="2051"/>
                    </a:cubicBezTo>
                    <a:cubicBezTo>
                      <a:pt x="16165" y="1564"/>
                      <a:pt x="15545" y="801"/>
                      <a:pt x="14952" y="0"/>
                    </a:cubicBezTo>
                    <a:close/>
                  </a:path>
                </a:pathLst>
              </a:custGeom>
              <a:solidFill>
                <a:srgbClr val="FECD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274" name="Google Shape;274;p15"/>
            <p:cNvPicPr preferRelativeResize="0"/>
            <p:nvPr/>
          </p:nvPicPr>
          <p:blipFill rotWithShape="1">
            <a:blip r:embed="rId2">
              <a:alphaModFix/>
            </a:blip>
            <a:srcRect l="70893"/>
            <a:stretch/>
          </p:blipFill>
          <p:spPr>
            <a:xfrm>
              <a:off x="8305798" y="-52600"/>
              <a:ext cx="914400" cy="17671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5" name="Google Shape;275;p15"/>
            <p:cNvPicPr preferRelativeResize="0"/>
            <p:nvPr/>
          </p:nvPicPr>
          <p:blipFill rotWithShape="1">
            <a:blip r:embed="rId3">
              <a:alphaModFix/>
            </a:blip>
            <a:srcRect l="53174"/>
            <a:stretch/>
          </p:blipFill>
          <p:spPr>
            <a:xfrm>
              <a:off x="7967650" y="3608200"/>
              <a:ext cx="1404950" cy="16877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76" name="Google Shape;276;p15"/>
          <p:cNvGrpSpPr/>
          <p:nvPr/>
        </p:nvGrpSpPr>
        <p:grpSpPr>
          <a:xfrm>
            <a:off x="-1461898" y="-365531"/>
            <a:ext cx="4517288" cy="5656681"/>
            <a:chOff x="-1461898" y="-365531"/>
            <a:chExt cx="4517288" cy="5656681"/>
          </a:xfrm>
        </p:grpSpPr>
        <p:grpSp>
          <p:nvGrpSpPr>
            <p:cNvPr id="277" name="Google Shape;277;p15"/>
            <p:cNvGrpSpPr/>
            <p:nvPr/>
          </p:nvGrpSpPr>
          <p:grpSpPr>
            <a:xfrm rot="-373055" flipH="1">
              <a:off x="-1188897" y="-165939"/>
              <a:ext cx="3971287" cy="5257164"/>
              <a:chOff x="3268325" y="3013975"/>
              <a:chExt cx="1443800" cy="1106200"/>
            </a:xfrm>
          </p:grpSpPr>
          <p:sp>
            <p:nvSpPr>
              <p:cNvPr id="278" name="Google Shape;278;p15"/>
              <p:cNvSpPr/>
              <p:nvPr/>
            </p:nvSpPr>
            <p:spPr>
              <a:xfrm>
                <a:off x="3268325" y="3013975"/>
                <a:ext cx="274950" cy="149575"/>
              </a:xfrm>
              <a:custGeom>
                <a:avLst/>
                <a:gdLst/>
                <a:ahLst/>
                <a:cxnLst/>
                <a:rect l="l" t="t" r="r" b="b"/>
                <a:pathLst>
                  <a:path w="10998" h="5983" extrusionOk="0">
                    <a:moveTo>
                      <a:pt x="1" y="1"/>
                    </a:moveTo>
                    <a:cubicBezTo>
                      <a:pt x="1367" y="1752"/>
                      <a:pt x="2900" y="3353"/>
                      <a:pt x="4795" y="4495"/>
                    </a:cubicBezTo>
                    <a:cubicBezTo>
                      <a:pt x="6348" y="5429"/>
                      <a:pt x="8202" y="5983"/>
                      <a:pt x="10007" y="5983"/>
                    </a:cubicBezTo>
                    <a:cubicBezTo>
                      <a:pt x="10340" y="5983"/>
                      <a:pt x="10671" y="5964"/>
                      <a:pt x="10998" y="5925"/>
                    </a:cubicBezTo>
                    <a:cubicBezTo>
                      <a:pt x="10617" y="3974"/>
                      <a:pt x="10586" y="1960"/>
                      <a:pt x="10947" y="1"/>
                    </a:cubicBezTo>
                    <a:close/>
                  </a:path>
                </a:pathLst>
              </a:custGeom>
              <a:solidFill>
                <a:srgbClr val="FCC01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279;p15"/>
              <p:cNvSpPr/>
              <p:nvPr/>
            </p:nvSpPr>
            <p:spPr>
              <a:xfrm>
                <a:off x="3543250" y="3013975"/>
                <a:ext cx="893200" cy="1018300"/>
              </a:xfrm>
              <a:custGeom>
                <a:avLst/>
                <a:gdLst/>
                <a:ahLst/>
                <a:cxnLst/>
                <a:rect l="l" t="t" r="r" b="b"/>
                <a:pathLst>
                  <a:path w="35728" h="40732" extrusionOk="0">
                    <a:moveTo>
                      <a:pt x="18820" y="1"/>
                    </a:moveTo>
                    <a:cubicBezTo>
                      <a:pt x="19109" y="1207"/>
                      <a:pt x="19249" y="2430"/>
                      <a:pt x="19000" y="3636"/>
                    </a:cubicBezTo>
                    <a:cubicBezTo>
                      <a:pt x="18629" y="5447"/>
                      <a:pt x="17036" y="7130"/>
                      <a:pt x="15257" y="7130"/>
                    </a:cubicBezTo>
                    <a:cubicBezTo>
                      <a:pt x="15061" y="7130"/>
                      <a:pt x="14863" y="7110"/>
                      <a:pt x="14664" y="7067"/>
                    </a:cubicBezTo>
                    <a:cubicBezTo>
                      <a:pt x="13233" y="6760"/>
                      <a:pt x="12265" y="5466"/>
                      <a:pt x="11373" y="4304"/>
                    </a:cubicBezTo>
                    <a:cubicBezTo>
                      <a:pt x="10483" y="3139"/>
                      <a:pt x="9353" y="1922"/>
                      <a:pt x="7887" y="1886"/>
                    </a:cubicBezTo>
                    <a:cubicBezTo>
                      <a:pt x="7863" y="1885"/>
                      <a:pt x="7839" y="1885"/>
                      <a:pt x="7814" y="1885"/>
                    </a:cubicBezTo>
                    <a:cubicBezTo>
                      <a:pt x="5997" y="1885"/>
                      <a:pt x="4737" y="3650"/>
                      <a:pt x="3248" y="4713"/>
                    </a:cubicBezTo>
                    <a:cubicBezTo>
                      <a:pt x="2280" y="5405"/>
                      <a:pt x="1163" y="5790"/>
                      <a:pt x="1" y="5925"/>
                    </a:cubicBezTo>
                    <a:cubicBezTo>
                      <a:pt x="944" y="10790"/>
                      <a:pt x="4021" y="15270"/>
                      <a:pt x="8412" y="17604"/>
                    </a:cubicBezTo>
                    <a:cubicBezTo>
                      <a:pt x="10555" y="18738"/>
                      <a:pt x="12922" y="19389"/>
                      <a:pt x="15103" y="20449"/>
                    </a:cubicBezTo>
                    <a:cubicBezTo>
                      <a:pt x="17287" y="21508"/>
                      <a:pt x="19372" y="23106"/>
                      <a:pt x="20192" y="25384"/>
                    </a:cubicBezTo>
                    <a:cubicBezTo>
                      <a:pt x="21279" y="28400"/>
                      <a:pt x="19923" y="31871"/>
                      <a:pt x="20959" y="34903"/>
                    </a:cubicBezTo>
                    <a:cubicBezTo>
                      <a:pt x="21790" y="37345"/>
                      <a:pt x="24038" y="39046"/>
                      <a:pt x="26392" y="40098"/>
                    </a:cubicBezTo>
                    <a:cubicBezTo>
                      <a:pt x="26928" y="40337"/>
                      <a:pt x="27476" y="40548"/>
                      <a:pt x="28032" y="40732"/>
                    </a:cubicBezTo>
                    <a:cubicBezTo>
                      <a:pt x="29081" y="39274"/>
                      <a:pt x="30382" y="38007"/>
                      <a:pt x="31598" y="36678"/>
                    </a:cubicBezTo>
                    <a:cubicBezTo>
                      <a:pt x="32974" y="35172"/>
                      <a:pt x="34273" y="33520"/>
                      <a:pt x="34875" y="31575"/>
                    </a:cubicBezTo>
                    <a:cubicBezTo>
                      <a:pt x="35727" y="28822"/>
                      <a:pt x="35073" y="25810"/>
                      <a:pt x="33942" y="23160"/>
                    </a:cubicBezTo>
                    <a:cubicBezTo>
                      <a:pt x="32811" y="20510"/>
                      <a:pt x="31213" y="18081"/>
                      <a:pt x="30062" y="15441"/>
                    </a:cubicBezTo>
                    <a:cubicBezTo>
                      <a:pt x="28907" y="12797"/>
                      <a:pt x="28208" y="9806"/>
                      <a:pt x="28996" y="7032"/>
                    </a:cubicBezTo>
                    <a:cubicBezTo>
                      <a:pt x="29905" y="3827"/>
                      <a:pt x="32617" y="1518"/>
                      <a:pt x="35645" y="1"/>
                    </a:cubicBezTo>
                    <a:close/>
                  </a:path>
                </a:pathLst>
              </a:custGeom>
              <a:solidFill>
                <a:srgbClr val="FCC01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280;p15"/>
              <p:cNvSpPr/>
              <p:nvPr/>
            </p:nvSpPr>
            <p:spPr>
              <a:xfrm>
                <a:off x="3532950" y="3013975"/>
                <a:ext cx="491525" cy="178275"/>
              </a:xfrm>
              <a:custGeom>
                <a:avLst/>
                <a:gdLst/>
                <a:ahLst/>
                <a:cxnLst/>
                <a:rect l="l" t="t" r="r" b="b"/>
                <a:pathLst>
                  <a:path w="19661" h="7131" extrusionOk="0">
                    <a:moveTo>
                      <a:pt x="362" y="1"/>
                    </a:moveTo>
                    <a:cubicBezTo>
                      <a:pt x="1" y="1960"/>
                      <a:pt x="32" y="3974"/>
                      <a:pt x="413" y="5925"/>
                    </a:cubicBezTo>
                    <a:cubicBezTo>
                      <a:pt x="1575" y="5790"/>
                      <a:pt x="2692" y="5405"/>
                      <a:pt x="3660" y="4713"/>
                    </a:cubicBezTo>
                    <a:cubicBezTo>
                      <a:pt x="5149" y="3650"/>
                      <a:pt x="6409" y="1885"/>
                      <a:pt x="8226" y="1885"/>
                    </a:cubicBezTo>
                    <a:cubicBezTo>
                      <a:pt x="8251" y="1885"/>
                      <a:pt x="8275" y="1885"/>
                      <a:pt x="8299" y="1886"/>
                    </a:cubicBezTo>
                    <a:cubicBezTo>
                      <a:pt x="9765" y="1922"/>
                      <a:pt x="10895" y="3139"/>
                      <a:pt x="11785" y="4304"/>
                    </a:cubicBezTo>
                    <a:cubicBezTo>
                      <a:pt x="12677" y="5466"/>
                      <a:pt x="13645" y="6760"/>
                      <a:pt x="15076" y="7067"/>
                    </a:cubicBezTo>
                    <a:cubicBezTo>
                      <a:pt x="15275" y="7110"/>
                      <a:pt x="15473" y="7130"/>
                      <a:pt x="15669" y="7130"/>
                    </a:cubicBezTo>
                    <a:cubicBezTo>
                      <a:pt x="17448" y="7130"/>
                      <a:pt x="19041" y="5447"/>
                      <a:pt x="19412" y="3636"/>
                    </a:cubicBezTo>
                    <a:cubicBezTo>
                      <a:pt x="19661" y="2430"/>
                      <a:pt x="19521" y="1207"/>
                      <a:pt x="19232" y="1"/>
                    </a:cubicBezTo>
                    <a:close/>
                  </a:path>
                </a:pathLst>
              </a:custGeom>
              <a:solidFill>
                <a:srgbClr val="F59D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" name="Google Shape;281;p15"/>
              <p:cNvSpPr/>
              <p:nvPr/>
            </p:nvSpPr>
            <p:spPr>
              <a:xfrm>
                <a:off x="4244025" y="3013975"/>
                <a:ext cx="468100" cy="1042100"/>
              </a:xfrm>
              <a:custGeom>
                <a:avLst/>
                <a:gdLst/>
                <a:ahLst/>
                <a:cxnLst/>
                <a:rect l="l" t="t" r="r" b="b"/>
                <a:pathLst>
                  <a:path w="18724" h="41684" extrusionOk="0">
                    <a:moveTo>
                      <a:pt x="7614" y="1"/>
                    </a:moveTo>
                    <a:cubicBezTo>
                      <a:pt x="4586" y="1518"/>
                      <a:pt x="1874" y="3827"/>
                      <a:pt x="965" y="7032"/>
                    </a:cubicBezTo>
                    <a:cubicBezTo>
                      <a:pt x="177" y="9806"/>
                      <a:pt x="876" y="12797"/>
                      <a:pt x="2031" y="15441"/>
                    </a:cubicBezTo>
                    <a:cubicBezTo>
                      <a:pt x="3182" y="18081"/>
                      <a:pt x="4780" y="20510"/>
                      <a:pt x="5911" y="23160"/>
                    </a:cubicBezTo>
                    <a:cubicBezTo>
                      <a:pt x="7042" y="25810"/>
                      <a:pt x="7696" y="28822"/>
                      <a:pt x="6844" y="31575"/>
                    </a:cubicBezTo>
                    <a:cubicBezTo>
                      <a:pt x="6242" y="33520"/>
                      <a:pt x="4943" y="35172"/>
                      <a:pt x="3567" y="36678"/>
                    </a:cubicBezTo>
                    <a:cubicBezTo>
                      <a:pt x="2351" y="38007"/>
                      <a:pt x="1050" y="39274"/>
                      <a:pt x="1" y="40732"/>
                    </a:cubicBezTo>
                    <a:cubicBezTo>
                      <a:pt x="1909" y="41367"/>
                      <a:pt x="3922" y="41683"/>
                      <a:pt x="5935" y="41683"/>
                    </a:cubicBezTo>
                    <a:cubicBezTo>
                      <a:pt x="9028" y="41683"/>
                      <a:pt x="12122" y="40937"/>
                      <a:pt x="14840" y="39458"/>
                    </a:cubicBezTo>
                    <a:cubicBezTo>
                      <a:pt x="16257" y="38688"/>
                      <a:pt x="17562" y="37727"/>
                      <a:pt x="18724" y="36614"/>
                    </a:cubicBezTo>
                    <a:lnTo>
                      <a:pt x="18724" y="1"/>
                    </a:lnTo>
                    <a:close/>
                  </a:path>
                </a:pathLst>
              </a:custGeom>
              <a:solidFill>
                <a:srgbClr val="F28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" name="Google Shape;282;p15"/>
              <p:cNvSpPr/>
              <p:nvPr/>
            </p:nvSpPr>
            <p:spPr>
              <a:xfrm>
                <a:off x="4201350" y="3929300"/>
                <a:ext cx="510775" cy="190875"/>
              </a:xfrm>
              <a:custGeom>
                <a:avLst/>
                <a:gdLst/>
                <a:ahLst/>
                <a:cxnLst/>
                <a:rect l="l" t="t" r="r" b="b"/>
                <a:pathLst>
                  <a:path w="20431" h="7635" extrusionOk="0">
                    <a:moveTo>
                      <a:pt x="20431" y="1"/>
                    </a:moveTo>
                    <a:cubicBezTo>
                      <a:pt x="19269" y="1114"/>
                      <a:pt x="17964" y="2075"/>
                      <a:pt x="16547" y="2845"/>
                    </a:cubicBezTo>
                    <a:cubicBezTo>
                      <a:pt x="13829" y="4324"/>
                      <a:pt x="10735" y="5070"/>
                      <a:pt x="7642" y="5070"/>
                    </a:cubicBezTo>
                    <a:cubicBezTo>
                      <a:pt x="5629" y="5070"/>
                      <a:pt x="3616" y="4754"/>
                      <a:pt x="1708" y="4119"/>
                    </a:cubicBezTo>
                    <a:cubicBezTo>
                      <a:pt x="1568" y="4309"/>
                      <a:pt x="1435" y="4504"/>
                      <a:pt x="1305" y="4705"/>
                    </a:cubicBezTo>
                    <a:cubicBezTo>
                      <a:pt x="727" y="5601"/>
                      <a:pt x="260" y="6599"/>
                      <a:pt x="1" y="7635"/>
                    </a:cubicBezTo>
                    <a:lnTo>
                      <a:pt x="20431" y="7635"/>
                    </a:lnTo>
                    <a:lnTo>
                      <a:pt x="20431" y="1"/>
                    </a:lnTo>
                    <a:close/>
                  </a:path>
                </a:pathLst>
              </a:custGeom>
              <a:solidFill>
                <a:srgbClr val="FCC01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283;p15"/>
              <p:cNvSpPr/>
              <p:nvPr/>
            </p:nvSpPr>
            <p:spPr>
              <a:xfrm>
                <a:off x="4057600" y="3658800"/>
                <a:ext cx="265050" cy="295800"/>
              </a:xfrm>
              <a:custGeom>
                <a:avLst/>
                <a:gdLst/>
                <a:ahLst/>
                <a:cxnLst/>
                <a:rect l="l" t="t" r="r" b="b"/>
                <a:pathLst>
                  <a:path w="10602" h="11832" extrusionOk="0">
                    <a:moveTo>
                      <a:pt x="5461" y="0"/>
                    </a:moveTo>
                    <a:cubicBezTo>
                      <a:pt x="2371" y="0"/>
                      <a:pt x="0" y="5907"/>
                      <a:pt x="1788" y="9382"/>
                    </a:cubicBezTo>
                    <a:cubicBezTo>
                      <a:pt x="2675" y="11107"/>
                      <a:pt x="4340" y="11832"/>
                      <a:pt x="5925" y="11832"/>
                    </a:cubicBezTo>
                    <a:cubicBezTo>
                      <a:pt x="7628" y="11832"/>
                      <a:pt x="9239" y="10997"/>
                      <a:pt x="9702" y="9655"/>
                    </a:cubicBezTo>
                    <a:cubicBezTo>
                      <a:pt x="10601" y="7063"/>
                      <a:pt x="9546" y="412"/>
                      <a:pt x="5713" y="14"/>
                    </a:cubicBezTo>
                    <a:cubicBezTo>
                      <a:pt x="5628" y="4"/>
                      <a:pt x="5546" y="0"/>
                      <a:pt x="5461" y="0"/>
                    </a:cubicBezTo>
                    <a:close/>
                  </a:path>
                </a:pathLst>
              </a:custGeom>
              <a:solidFill>
                <a:srgbClr val="F9AD1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284" name="Google Shape;284;p1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381000" y="-228600"/>
              <a:ext cx="3141475" cy="17670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5" name="Google Shape;285;p15"/>
            <p:cNvPicPr preferRelativeResize="0"/>
            <p:nvPr/>
          </p:nvPicPr>
          <p:blipFill rotWithShape="1">
            <a:blip r:embed="rId5">
              <a:alphaModFix/>
            </a:blip>
            <a:srcRect r="52408" b="36511"/>
            <a:stretch/>
          </p:blipFill>
          <p:spPr>
            <a:xfrm>
              <a:off x="-228600" y="4090400"/>
              <a:ext cx="1600195" cy="120074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Font typeface="Montserrat ExtraBold"/>
              <a:buNone/>
              <a:defRPr sz="3000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Font typeface="Montserrat ExtraBold"/>
              <a:buNone/>
              <a:defRPr sz="3000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Font typeface="Montserrat ExtraBold"/>
              <a:buNone/>
              <a:defRPr sz="3000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Font typeface="Montserrat ExtraBold"/>
              <a:buNone/>
              <a:defRPr sz="3000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Font typeface="Montserrat ExtraBold"/>
              <a:buNone/>
              <a:defRPr sz="3000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Font typeface="Montserrat ExtraBold"/>
              <a:buNone/>
              <a:defRPr sz="3000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Font typeface="Montserrat ExtraBold"/>
              <a:buNone/>
              <a:defRPr sz="3000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Font typeface="Montserrat ExtraBold"/>
              <a:buNone/>
              <a:defRPr sz="3000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Font typeface="Montserrat ExtraBold"/>
              <a:buNone/>
              <a:defRPr sz="3000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Char char="●"/>
              <a:defRPr>
                <a:solidFill>
                  <a:srgbClr val="20124D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Char char="○"/>
              <a:defRPr>
                <a:solidFill>
                  <a:srgbClr val="20124D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Char char="■"/>
              <a:defRPr>
                <a:solidFill>
                  <a:srgbClr val="20124D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Char char="●"/>
              <a:defRPr>
                <a:solidFill>
                  <a:srgbClr val="20124D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Char char="○"/>
              <a:defRPr>
                <a:solidFill>
                  <a:srgbClr val="20124D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Char char="■"/>
              <a:defRPr>
                <a:solidFill>
                  <a:srgbClr val="20124D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Char char="●"/>
              <a:defRPr>
                <a:solidFill>
                  <a:srgbClr val="20124D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Char char="○"/>
              <a:defRPr>
                <a:solidFill>
                  <a:srgbClr val="20124D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0124D"/>
              </a:buClr>
              <a:buSzPts val="1400"/>
              <a:buFont typeface="Lato"/>
              <a:buChar char="■"/>
              <a:defRPr>
                <a:solidFill>
                  <a:srgbClr val="20124D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3" r:id="rId2"/>
    <p:sldLayoutId id="2147483655" r:id="rId3"/>
    <p:sldLayoutId id="2147483656" r:id="rId4"/>
    <p:sldLayoutId id="2147483657" r:id="rId5"/>
    <p:sldLayoutId id="2147483658" r:id="rId6"/>
    <p:sldLayoutId id="2147483659" r:id="rId7"/>
    <p:sldLayoutId id="2147483660" r:id="rId8"/>
    <p:sldLayoutId id="2147483661" r:id="rId9"/>
    <p:sldLayoutId id="2147483662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68" r:id="rId16"/>
    <p:sldLayoutId id="2147483669" r:id="rId17"/>
    <p:sldLayoutId id="2147483670" r:id="rId18"/>
    <p:sldLayoutId id="2147483671" r:id="rId19"/>
    <p:sldLayoutId id="2147483672" r:id="rId20"/>
    <p:sldLayoutId id="2147483673" r:id="rId21"/>
    <p:sldLayoutId id="2147483674" r:id="rId22"/>
    <p:sldLayoutId id="2147483675" r:id="rId23"/>
    <p:sldLayoutId id="2147483676" r:id="rId24"/>
    <p:sldLayoutId id="2147483677" r:id="rId25"/>
    <p:sldLayoutId id="2147483678" r:id="rId26"/>
    <p:sldLayoutId id="2147483679" r:id="rId27"/>
    <p:sldLayoutId id="2147483680" r:id="rId28"/>
    <p:sldLayoutId id="2147483681" r:id="rId2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5.svg"/><Relationship Id="rId3" Type="http://schemas.openxmlformats.org/officeDocument/2006/relationships/image" Target="../media/image45.png"/><Relationship Id="rId7" Type="http://schemas.openxmlformats.org/officeDocument/2006/relationships/image" Target="../media/image49.svg"/><Relationship Id="rId12" Type="http://schemas.openxmlformats.org/officeDocument/2006/relationships/image" Target="../media/image5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48.png"/><Relationship Id="rId11" Type="http://schemas.openxmlformats.org/officeDocument/2006/relationships/image" Target="../media/image53.svg"/><Relationship Id="rId5" Type="http://schemas.openxmlformats.org/officeDocument/2006/relationships/image" Target="../media/image47.svg"/><Relationship Id="rId15" Type="http://schemas.openxmlformats.org/officeDocument/2006/relationships/image" Target="../media/image57.svg"/><Relationship Id="rId10" Type="http://schemas.openxmlformats.org/officeDocument/2006/relationships/image" Target="../media/image52.png"/><Relationship Id="rId4" Type="http://schemas.openxmlformats.org/officeDocument/2006/relationships/image" Target="../media/image46.png"/><Relationship Id="rId9" Type="http://schemas.openxmlformats.org/officeDocument/2006/relationships/image" Target="../media/image51.svg"/><Relationship Id="rId14" Type="http://schemas.openxmlformats.org/officeDocument/2006/relationships/image" Target="../media/image5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://modelmapper.org/getting-started/" TargetMode="Externa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5.svg"/><Relationship Id="rId3" Type="http://schemas.openxmlformats.org/officeDocument/2006/relationships/image" Target="../media/image45.png"/><Relationship Id="rId7" Type="http://schemas.openxmlformats.org/officeDocument/2006/relationships/image" Target="../media/image49.svg"/><Relationship Id="rId12" Type="http://schemas.openxmlformats.org/officeDocument/2006/relationships/image" Target="../media/image5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48.png"/><Relationship Id="rId11" Type="http://schemas.openxmlformats.org/officeDocument/2006/relationships/image" Target="../media/image53.svg"/><Relationship Id="rId5" Type="http://schemas.openxmlformats.org/officeDocument/2006/relationships/image" Target="../media/image47.svg"/><Relationship Id="rId15" Type="http://schemas.openxmlformats.org/officeDocument/2006/relationships/image" Target="../media/image57.svg"/><Relationship Id="rId10" Type="http://schemas.openxmlformats.org/officeDocument/2006/relationships/image" Target="../media/image52.png"/><Relationship Id="rId4" Type="http://schemas.openxmlformats.org/officeDocument/2006/relationships/image" Target="../media/image46.png"/><Relationship Id="rId9" Type="http://schemas.openxmlformats.org/officeDocument/2006/relationships/image" Target="../media/image51.svg"/><Relationship Id="rId14" Type="http://schemas.openxmlformats.org/officeDocument/2006/relationships/image" Target="../media/image5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uadroTexto 10">
            <a:extLst>
              <a:ext uri="{FF2B5EF4-FFF2-40B4-BE49-F238E27FC236}">
                <a16:creationId xmlns:a16="http://schemas.microsoft.com/office/drawing/2014/main" id="{56AAB140-617C-4C9D-8CAE-0E1CDB3EA970}"/>
              </a:ext>
            </a:extLst>
          </p:cNvPr>
          <p:cNvSpPr txBox="1"/>
          <p:nvPr/>
        </p:nvSpPr>
        <p:spPr>
          <a:xfrm>
            <a:off x="727883" y="3481807"/>
            <a:ext cx="77381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2000" dirty="0">
                <a:latin typeface="Montserrat" panose="00000500000000000000" pitchFamily="2" charset="0"/>
              </a:rPr>
              <a:t>Creando nuestra primera API REST con Spring </a:t>
            </a:r>
            <a:r>
              <a:rPr lang="es-ES" sz="2000" dirty="0" err="1">
                <a:latin typeface="Montserrat" panose="00000500000000000000" pitchFamily="2" charset="0"/>
              </a:rPr>
              <a:t>Boot</a:t>
            </a:r>
            <a:endParaRPr lang="es-ES" sz="2000" dirty="0">
              <a:latin typeface="Montserrat" panose="00000500000000000000" pitchFamily="2" charset="0"/>
            </a:endParaRPr>
          </a:p>
        </p:txBody>
      </p:sp>
      <p:pic>
        <p:nvPicPr>
          <p:cNvPr id="18" name="Imagen 17" descr="Imagen que contiene dibujo&#10;&#10;Descripción generada automáticamente">
            <a:extLst>
              <a:ext uri="{FF2B5EF4-FFF2-40B4-BE49-F238E27FC236}">
                <a16:creationId xmlns:a16="http://schemas.microsoft.com/office/drawing/2014/main" id="{D5CE2E6E-7C00-4A7D-AD52-432F35898B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5150" y="504328"/>
            <a:ext cx="2800843" cy="865268"/>
          </a:xfrm>
          <a:prstGeom prst="rect">
            <a:avLst/>
          </a:prstGeom>
        </p:spPr>
      </p:pic>
      <p:pic>
        <p:nvPicPr>
          <p:cNvPr id="23" name="Gráfico 22">
            <a:extLst>
              <a:ext uri="{FF2B5EF4-FFF2-40B4-BE49-F238E27FC236}">
                <a16:creationId xmlns:a16="http://schemas.microsoft.com/office/drawing/2014/main" id="{BECD49B7-1BA8-4C1A-B3A2-C0ADAC0775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6707" y="290033"/>
            <a:ext cx="981075" cy="971550"/>
          </a:xfrm>
          <a:prstGeom prst="rect">
            <a:avLst/>
          </a:prstGeom>
        </p:spPr>
      </p:pic>
      <p:pic>
        <p:nvPicPr>
          <p:cNvPr id="19" name="Gráfico 18">
            <a:extLst>
              <a:ext uri="{FF2B5EF4-FFF2-40B4-BE49-F238E27FC236}">
                <a16:creationId xmlns:a16="http://schemas.microsoft.com/office/drawing/2014/main" id="{DE2203B2-B5F1-413C-BAC1-D5CC23BD335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66707" y="290033"/>
            <a:ext cx="981075" cy="971550"/>
          </a:xfrm>
          <a:prstGeom prst="rect">
            <a:avLst/>
          </a:prstGeom>
        </p:spPr>
      </p:pic>
      <p:pic>
        <p:nvPicPr>
          <p:cNvPr id="7" name="Gráfico 6">
            <a:extLst>
              <a:ext uri="{FF2B5EF4-FFF2-40B4-BE49-F238E27FC236}">
                <a16:creationId xmlns:a16="http://schemas.microsoft.com/office/drawing/2014/main" id="{8C432178-98C2-4F52-8ADA-CC7A64DC265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66707" y="290033"/>
            <a:ext cx="981075" cy="971550"/>
          </a:xfrm>
          <a:prstGeom prst="rect">
            <a:avLst/>
          </a:prstGeom>
        </p:spPr>
      </p:pic>
      <p:pic>
        <p:nvPicPr>
          <p:cNvPr id="8" name="Gráfico 7">
            <a:extLst>
              <a:ext uri="{FF2B5EF4-FFF2-40B4-BE49-F238E27FC236}">
                <a16:creationId xmlns:a16="http://schemas.microsoft.com/office/drawing/2014/main" id="{4039EA17-ECA9-4009-9A14-AC23D917A5C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66706" y="290033"/>
            <a:ext cx="981075" cy="971550"/>
          </a:xfrm>
          <a:prstGeom prst="rect">
            <a:avLst/>
          </a:prstGeom>
        </p:spPr>
      </p:pic>
      <p:pic>
        <p:nvPicPr>
          <p:cNvPr id="10" name="Gráfico 9">
            <a:extLst>
              <a:ext uri="{FF2B5EF4-FFF2-40B4-BE49-F238E27FC236}">
                <a16:creationId xmlns:a16="http://schemas.microsoft.com/office/drawing/2014/main" id="{7516A5D5-4E64-44C8-9931-715EFD3C9C9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66706" y="290033"/>
            <a:ext cx="981075" cy="971550"/>
          </a:xfrm>
          <a:prstGeom prst="rect">
            <a:avLst/>
          </a:prstGeom>
        </p:spPr>
      </p:pic>
      <p:pic>
        <p:nvPicPr>
          <p:cNvPr id="2" name="Gráfico 1">
            <a:extLst>
              <a:ext uri="{FF2B5EF4-FFF2-40B4-BE49-F238E27FC236}">
                <a16:creationId xmlns:a16="http://schemas.microsoft.com/office/drawing/2014/main" id="{D14D3588-D6C8-41E0-A774-C7A34832D1D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66706" y="280508"/>
            <a:ext cx="982800" cy="982800"/>
          </a:xfrm>
          <a:prstGeom prst="rect">
            <a:avLst/>
          </a:prstGeom>
        </p:spPr>
      </p:pic>
      <p:sp>
        <p:nvSpPr>
          <p:cNvPr id="3" name="Elipse 2">
            <a:extLst>
              <a:ext uri="{FF2B5EF4-FFF2-40B4-BE49-F238E27FC236}">
                <a16:creationId xmlns:a16="http://schemas.microsoft.com/office/drawing/2014/main" id="{D570765C-36B1-40E4-A2D1-0212D2DF6AB3}"/>
              </a:ext>
            </a:extLst>
          </p:cNvPr>
          <p:cNvSpPr/>
          <p:nvPr/>
        </p:nvSpPr>
        <p:spPr>
          <a:xfrm>
            <a:off x="364982" y="290033"/>
            <a:ext cx="981075" cy="98107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3600" b="1" dirty="0">
                <a:solidFill>
                  <a:sysClr val="windowText" lastClr="000000"/>
                </a:solidFill>
                <a:latin typeface="Montserrat" panose="00000500000000000000" pitchFamily="2" charset="0"/>
              </a:rPr>
              <a:t>17</a:t>
            </a:r>
          </a:p>
        </p:txBody>
      </p:sp>
      <p:sp>
        <p:nvSpPr>
          <p:cNvPr id="12" name="Título 2">
            <a:extLst>
              <a:ext uri="{FF2B5EF4-FFF2-40B4-BE49-F238E27FC236}">
                <a16:creationId xmlns:a16="http://schemas.microsoft.com/office/drawing/2014/main" id="{8E0FE26E-053B-4173-8920-EB8F9DA2734A}"/>
              </a:ext>
            </a:extLst>
          </p:cNvPr>
          <p:cNvSpPr txBox="1">
            <a:spLocks/>
          </p:cNvSpPr>
          <p:nvPr/>
        </p:nvSpPr>
        <p:spPr>
          <a:xfrm>
            <a:off x="-191726" y="2329684"/>
            <a:ext cx="8601855" cy="1119718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2400"/>
              <a:buFont typeface="Montserrat ExtraBold"/>
              <a:buNone/>
              <a:defRPr sz="3000" b="0" i="0" u="none" strike="noStrike" cap="none">
                <a:solidFill>
                  <a:srgbClr val="231F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r"/>
            <a:r>
              <a:rPr lang="es-ES" sz="4800" dirty="0">
                <a:solidFill>
                  <a:srgbClr val="000000"/>
                </a:solidFill>
              </a:rPr>
              <a:t>Patrón DTO</a:t>
            </a:r>
            <a:endParaRPr lang="es-ES" sz="6600" b="1" dirty="0">
              <a:solidFill>
                <a:srgbClr val="000000"/>
              </a:solidFill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94585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199546-5137-47A1-AAB9-941FB5FA1F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¿Qué es un patrón DTO?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08788AF-D39C-45DE-B05D-8CE2198576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4400" y="1281475"/>
            <a:ext cx="7299900" cy="1384723"/>
          </a:xfrm>
        </p:spPr>
        <p:txBody>
          <a:bodyPr/>
          <a:lstStyle/>
          <a:p>
            <a:r>
              <a:rPr lang="es-AR" dirty="0"/>
              <a:t>Es un patrón que consiste en el transporte de datos a través de Objeto de Transferencia de Datos (Data Transfer </a:t>
            </a:r>
            <a:r>
              <a:rPr lang="es-AR" dirty="0" err="1"/>
              <a:t>Object</a:t>
            </a:r>
            <a:r>
              <a:rPr lang="es-AR" dirty="0"/>
              <a:t>), objetos planos sin lógica de negocio que sólo se ocupan de llevar datos de un punto a otro, en nuestro caso del cliente al servidor.</a:t>
            </a:r>
            <a:br>
              <a:rPr lang="es-AR" dirty="0"/>
            </a:br>
            <a:endParaRPr lang="es-AR" dirty="0"/>
          </a:p>
          <a:p>
            <a:r>
              <a:rPr lang="es-AR" dirty="0"/>
              <a:t>Los DTO nos permiten crear estructuras de datos independientes de los modelo de datos (entidades). Nos brindan independencia de las entidades, pudiendo generar múltiples vistas para una entidad, ocultar datos y evitar errores cuando el modelo de datos sufre cambios.</a:t>
            </a:r>
            <a:br>
              <a:rPr lang="es-AR" dirty="0"/>
            </a:br>
            <a:endParaRPr lang="es-AR" dirty="0"/>
          </a:p>
          <a:p>
            <a:r>
              <a:rPr lang="es-AR" dirty="0"/>
              <a:t>Así mismo los DTO nos permiten contener información de múltiples fuentes y concentrarla en una clase simple.</a:t>
            </a:r>
          </a:p>
        </p:txBody>
      </p:sp>
    </p:spTree>
    <p:extLst>
      <p:ext uri="{BB962C8B-B14F-4D97-AF65-F5344CB8AC3E}">
        <p14:creationId xmlns:p14="http://schemas.microsoft.com/office/powerpoint/2010/main" val="40272934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rupo 53">
            <a:extLst>
              <a:ext uri="{FF2B5EF4-FFF2-40B4-BE49-F238E27FC236}">
                <a16:creationId xmlns:a16="http://schemas.microsoft.com/office/drawing/2014/main" id="{F2D7305D-6F32-4652-A2D0-6DDE28203C48}"/>
              </a:ext>
            </a:extLst>
          </p:cNvPr>
          <p:cNvGrpSpPr/>
          <p:nvPr/>
        </p:nvGrpSpPr>
        <p:grpSpPr>
          <a:xfrm>
            <a:off x="776447" y="887995"/>
            <a:ext cx="1912214" cy="2062103"/>
            <a:chOff x="1275346" y="477963"/>
            <a:chExt cx="1912214" cy="2062103"/>
          </a:xfrm>
        </p:grpSpPr>
        <p:sp>
          <p:nvSpPr>
            <p:cNvPr id="6" name="CuadroTexto 5">
              <a:extLst>
                <a:ext uri="{FF2B5EF4-FFF2-40B4-BE49-F238E27FC236}">
                  <a16:creationId xmlns:a16="http://schemas.microsoft.com/office/drawing/2014/main" id="{D79DCBE0-FD9C-47B4-B69C-B73155077886}"/>
                </a:ext>
              </a:extLst>
            </p:cNvPr>
            <p:cNvSpPr txBox="1"/>
            <p:nvPr/>
          </p:nvSpPr>
          <p:spPr>
            <a:xfrm>
              <a:off x="1275346" y="477963"/>
              <a:ext cx="1912214" cy="2062103"/>
            </a:xfrm>
            <a:prstGeom prst="rect">
              <a:avLst/>
            </a:prstGeom>
            <a:noFill/>
            <a:ln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600"/>
                </a:spcBef>
              </a:pPr>
              <a:r>
                <a:rPr lang="es-AR" dirty="0">
                  <a:latin typeface="Lato" panose="020F0502020204030203" pitchFamily="34" charset="0"/>
                </a:rPr>
                <a:t>Persona</a:t>
              </a:r>
            </a:p>
            <a:p>
              <a:pPr>
                <a:spcBef>
                  <a:spcPts val="600"/>
                </a:spcBef>
              </a:pPr>
              <a:r>
                <a:rPr lang="es-AR" dirty="0">
                  <a:latin typeface="Lato" panose="020F0502020204030203" pitchFamily="34" charset="0"/>
                </a:rPr>
                <a:t>- id: Long</a:t>
              </a:r>
            </a:p>
            <a:p>
              <a:pPr>
                <a:spcBef>
                  <a:spcPts val="600"/>
                </a:spcBef>
              </a:pPr>
              <a:r>
                <a:rPr lang="es-AR" dirty="0">
                  <a:latin typeface="Lato" panose="020F0502020204030203" pitchFamily="34" charset="0"/>
                </a:rPr>
                <a:t>- </a:t>
              </a:r>
              <a:r>
                <a:rPr lang="es-AR" dirty="0">
                  <a:solidFill>
                    <a:sysClr val="windowText" lastClr="000000"/>
                  </a:solidFill>
                  <a:latin typeface="Lato" panose="020F0502020204030203" pitchFamily="34" charset="0"/>
                </a:rPr>
                <a:t>nombre: </a:t>
              </a:r>
              <a:r>
                <a:rPr lang="es-AR" dirty="0" err="1">
                  <a:solidFill>
                    <a:sysClr val="windowText" lastClr="000000"/>
                  </a:solidFill>
                  <a:latin typeface="Lato" panose="020F0502020204030203" pitchFamily="34" charset="0"/>
                </a:rPr>
                <a:t>String</a:t>
              </a:r>
              <a:endParaRPr lang="es-AR" dirty="0">
                <a:solidFill>
                  <a:sysClr val="windowText" lastClr="000000"/>
                </a:solidFill>
                <a:latin typeface="Lato" panose="020F0502020204030203" pitchFamily="34" charset="0"/>
              </a:endParaRPr>
            </a:p>
            <a:p>
              <a:pPr>
                <a:spcBef>
                  <a:spcPts val="600"/>
                </a:spcBef>
              </a:pPr>
              <a:r>
                <a:rPr lang="es-AR" dirty="0">
                  <a:latin typeface="Lato" panose="020F0502020204030203" pitchFamily="34" charset="0"/>
                </a:rPr>
                <a:t>- apellido: </a:t>
              </a:r>
              <a:r>
                <a:rPr lang="es-AR" dirty="0" err="1">
                  <a:latin typeface="Lato" panose="020F0502020204030203" pitchFamily="34" charset="0"/>
                </a:rPr>
                <a:t>String</a:t>
              </a:r>
              <a:endParaRPr lang="es-AR" dirty="0">
                <a:latin typeface="Lato" panose="020F0502020204030203" pitchFamily="34" charset="0"/>
              </a:endParaRPr>
            </a:p>
            <a:p>
              <a:pPr>
                <a:spcBef>
                  <a:spcPts val="600"/>
                </a:spcBef>
              </a:pPr>
              <a:r>
                <a:rPr lang="es-AR" dirty="0">
                  <a:latin typeface="Lato" panose="020F0502020204030203" pitchFamily="34" charset="0"/>
                </a:rPr>
                <a:t>- dni: </a:t>
              </a:r>
              <a:r>
                <a:rPr lang="es-AR" dirty="0" err="1">
                  <a:latin typeface="Lato" panose="020F0502020204030203" pitchFamily="34" charset="0"/>
                </a:rPr>
                <a:t>int</a:t>
              </a:r>
              <a:endParaRPr lang="es-AR" dirty="0">
                <a:latin typeface="Lato" panose="020F0502020204030203" pitchFamily="34" charset="0"/>
              </a:endParaRPr>
            </a:p>
            <a:p>
              <a:pPr>
                <a:spcBef>
                  <a:spcPts val="600"/>
                </a:spcBef>
              </a:pPr>
              <a:r>
                <a:rPr lang="es-AR" dirty="0">
                  <a:latin typeface="Lato" panose="020F0502020204030203" pitchFamily="34" charset="0"/>
                </a:rPr>
                <a:t>- domicilio: Domicilio</a:t>
              </a:r>
            </a:p>
            <a:p>
              <a:pPr>
                <a:spcBef>
                  <a:spcPts val="600"/>
                </a:spcBef>
              </a:pPr>
              <a:r>
                <a:rPr lang="es-AR" dirty="0">
                  <a:latin typeface="Lato" panose="020F0502020204030203" pitchFamily="34" charset="0"/>
                </a:rPr>
                <a:t>- libros: </a:t>
              </a:r>
              <a:r>
                <a:rPr lang="es-AR" dirty="0" err="1">
                  <a:latin typeface="Lato" panose="020F0502020204030203" pitchFamily="34" charset="0"/>
                </a:rPr>
                <a:t>List</a:t>
              </a:r>
              <a:r>
                <a:rPr lang="es-AR" dirty="0">
                  <a:latin typeface="Lato" panose="020F0502020204030203" pitchFamily="34" charset="0"/>
                </a:rPr>
                <a:t>&lt;Libros&gt;</a:t>
              </a:r>
            </a:p>
          </p:txBody>
        </p:sp>
        <p:cxnSp>
          <p:nvCxnSpPr>
            <p:cNvPr id="13" name="Conector recto 12">
              <a:extLst>
                <a:ext uri="{FF2B5EF4-FFF2-40B4-BE49-F238E27FC236}">
                  <a16:creationId xmlns:a16="http://schemas.microsoft.com/office/drawing/2014/main" id="{24D2E951-CBCA-4009-8B74-CE9E708DC069}"/>
                </a:ext>
              </a:extLst>
            </p:cNvPr>
            <p:cNvCxnSpPr>
              <a:cxnSpLocks/>
            </p:cNvCxnSpPr>
            <p:nvPr/>
          </p:nvCxnSpPr>
          <p:spPr>
            <a:xfrm>
              <a:off x="1275346" y="760941"/>
              <a:ext cx="1912214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5" name="Conector recto de flecha 44">
            <a:extLst>
              <a:ext uri="{FF2B5EF4-FFF2-40B4-BE49-F238E27FC236}">
                <a16:creationId xmlns:a16="http://schemas.microsoft.com/office/drawing/2014/main" id="{EECAEF82-8079-4CBF-8484-57B116606F5C}"/>
              </a:ext>
            </a:extLst>
          </p:cNvPr>
          <p:cNvCxnSpPr>
            <a:cxnSpLocks/>
            <a:stCxn id="6" idx="3"/>
            <a:endCxn id="74" idx="1"/>
          </p:cNvCxnSpPr>
          <p:nvPr/>
        </p:nvCxnSpPr>
        <p:spPr>
          <a:xfrm flipV="1">
            <a:off x="2688661" y="1225938"/>
            <a:ext cx="1616239" cy="69310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ector recto de flecha 68">
            <a:extLst>
              <a:ext uri="{FF2B5EF4-FFF2-40B4-BE49-F238E27FC236}">
                <a16:creationId xmlns:a16="http://schemas.microsoft.com/office/drawing/2014/main" id="{19DD8FEA-41D1-4F52-AA8F-7AA6116BF522}"/>
              </a:ext>
            </a:extLst>
          </p:cNvPr>
          <p:cNvCxnSpPr>
            <a:stCxn id="6" idx="3"/>
            <a:endCxn id="67" idx="1"/>
          </p:cNvCxnSpPr>
          <p:nvPr/>
        </p:nvCxnSpPr>
        <p:spPr>
          <a:xfrm>
            <a:off x="2688661" y="1919047"/>
            <a:ext cx="3766678" cy="15228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" name="Grupo 71">
            <a:extLst>
              <a:ext uri="{FF2B5EF4-FFF2-40B4-BE49-F238E27FC236}">
                <a16:creationId xmlns:a16="http://schemas.microsoft.com/office/drawing/2014/main" id="{5D3C3B22-CD6B-4CF8-A6E9-A25276014B56}"/>
              </a:ext>
            </a:extLst>
          </p:cNvPr>
          <p:cNvGrpSpPr/>
          <p:nvPr/>
        </p:nvGrpSpPr>
        <p:grpSpPr>
          <a:xfrm>
            <a:off x="6455339" y="2557067"/>
            <a:ext cx="2236273" cy="1769715"/>
            <a:chOff x="5540939" y="2853299"/>
            <a:chExt cx="2236273" cy="1769715"/>
          </a:xfrm>
        </p:grpSpPr>
        <p:sp>
          <p:nvSpPr>
            <p:cNvPr id="67" name="CuadroTexto 66">
              <a:extLst>
                <a:ext uri="{FF2B5EF4-FFF2-40B4-BE49-F238E27FC236}">
                  <a16:creationId xmlns:a16="http://schemas.microsoft.com/office/drawing/2014/main" id="{56578FA1-6C63-4AF8-A38B-4E811477336C}"/>
                </a:ext>
              </a:extLst>
            </p:cNvPr>
            <p:cNvSpPr txBox="1"/>
            <p:nvPr/>
          </p:nvSpPr>
          <p:spPr>
            <a:xfrm>
              <a:off x="5540939" y="2853299"/>
              <a:ext cx="2236273" cy="1769715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600"/>
                </a:spcBef>
              </a:pPr>
              <a:r>
                <a:rPr lang="es-AR" dirty="0" err="1">
                  <a:latin typeface="Lato" panose="020F0502020204030203" pitchFamily="34" charset="0"/>
                </a:rPr>
                <a:t>PersonaDomDTO</a:t>
              </a:r>
              <a:endParaRPr lang="es-AR" dirty="0">
                <a:latin typeface="Lato" panose="020F0502020204030203" pitchFamily="34" charset="0"/>
              </a:endParaRPr>
            </a:p>
            <a:p>
              <a:pPr>
                <a:spcBef>
                  <a:spcPts val="600"/>
                </a:spcBef>
              </a:pPr>
              <a:r>
                <a:rPr lang="es-AR" dirty="0">
                  <a:latin typeface="Lato" panose="020F0502020204030203" pitchFamily="34" charset="0"/>
                </a:rPr>
                <a:t>- id: Long</a:t>
              </a:r>
            </a:p>
            <a:p>
              <a:pPr>
                <a:spcBef>
                  <a:spcPts val="600"/>
                </a:spcBef>
              </a:pPr>
              <a:r>
                <a:rPr lang="es-AR" dirty="0">
                  <a:latin typeface="Lato" panose="020F0502020204030203" pitchFamily="34" charset="0"/>
                </a:rPr>
                <a:t>- </a:t>
              </a:r>
              <a:r>
                <a:rPr lang="es-AR" dirty="0">
                  <a:solidFill>
                    <a:sysClr val="windowText" lastClr="000000"/>
                  </a:solidFill>
                  <a:latin typeface="Lato" panose="020F0502020204030203" pitchFamily="34" charset="0"/>
                </a:rPr>
                <a:t>nombre: </a:t>
              </a:r>
              <a:r>
                <a:rPr lang="es-AR" dirty="0" err="1">
                  <a:solidFill>
                    <a:sysClr val="windowText" lastClr="000000"/>
                  </a:solidFill>
                  <a:latin typeface="Lato" panose="020F0502020204030203" pitchFamily="34" charset="0"/>
                </a:rPr>
                <a:t>String</a:t>
              </a:r>
              <a:endParaRPr lang="es-AR" dirty="0">
                <a:solidFill>
                  <a:sysClr val="windowText" lastClr="000000"/>
                </a:solidFill>
                <a:latin typeface="Lato" panose="020F0502020204030203" pitchFamily="34" charset="0"/>
              </a:endParaRPr>
            </a:p>
            <a:p>
              <a:pPr>
                <a:spcBef>
                  <a:spcPts val="600"/>
                </a:spcBef>
              </a:pPr>
              <a:r>
                <a:rPr lang="es-AR" dirty="0">
                  <a:latin typeface="Lato" panose="020F0502020204030203" pitchFamily="34" charset="0"/>
                </a:rPr>
                <a:t>- apellido: </a:t>
              </a:r>
              <a:r>
                <a:rPr lang="es-AR" dirty="0" err="1">
                  <a:latin typeface="Lato" panose="020F0502020204030203" pitchFamily="34" charset="0"/>
                </a:rPr>
                <a:t>String</a:t>
              </a:r>
              <a:endParaRPr lang="es-AR" dirty="0">
                <a:latin typeface="Lato" panose="020F0502020204030203" pitchFamily="34" charset="0"/>
              </a:endParaRPr>
            </a:p>
            <a:p>
              <a:pPr>
                <a:spcBef>
                  <a:spcPts val="600"/>
                </a:spcBef>
              </a:pPr>
              <a:r>
                <a:rPr lang="es-AR" dirty="0">
                  <a:latin typeface="Lato" panose="020F0502020204030203" pitchFamily="34" charset="0"/>
                </a:rPr>
                <a:t>- dni: </a:t>
              </a:r>
              <a:r>
                <a:rPr lang="es-AR" dirty="0" err="1">
                  <a:latin typeface="Lato" panose="020F0502020204030203" pitchFamily="34" charset="0"/>
                </a:rPr>
                <a:t>int</a:t>
              </a:r>
              <a:endParaRPr lang="es-AR" dirty="0">
                <a:latin typeface="Lato" panose="020F0502020204030203" pitchFamily="34" charset="0"/>
              </a:endParaRPr>
            </a:p>
            <a:p>
              <a:pPr>
                <a:spcBef>
                  <a:spcPts val="600"/>
                </a:spcBef>
              </a:pPr>
              <a:r>
                <a:rPr lang="es-AR" dirty="0">
                  <a:latin typeface="Lato" panose="020F0502020204030203" pitchFamily="34" charset="0"/>
                </a:rPr>
                <a:t>- domicilio: Domicilio</a:t>
              </a:r>
            </a:p>
          </p:txBody>
        </p:sp>
        <p:cxnSp>
          <p:nvCxnSpPr>
            <p:cNvPr id="70" name="Conector recto 69">
              <a:extLst>
                <a:ext uri="{FF2B5EF4-FFF2-40B4-BE49-F238E27FC236}">
                  <a16:creationId xmlns:a16="http://schemas.microsoft.com/office/drawing/2014/main" id="{E6AA4391-BA29-4B4A-8417-94FFE9E4F19B}"/>
                </a:ext>
              </a:extLst>
            </p:cNvPr>
            <p:cNvCxnSpPr>
              <a:cxnSpLocks/>
            </p:cNvCxnSpPr>
            <p:nvPr/>
          </p:nvCxnSpPr>
          <p:spPr>
            <a:xfrm>
              <a:off x="5540939" y="3161798"/>
              <a:ext cx="2236273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Grupo 72">
            <a:extLst>
              <a:ext uri="{FF2B5EF4-FFF2-40B4-BE49-F238E27FC236}">
                <a16:creationId xmlns:a16="http://schemas.microsoft.com/office/drawing/2014/main" id="{83F689C6-7E07-42C6-A149-DDC82A5B7F21}"/>
              </a:ext>
            </a:extLst>
          </p:cNvPr>
          <p:cNvGrpSpPr/>
          <p:nvPr/>
        </p:nvGrpSpPr>
        <p:grpSpPr>
          <a:xfrm>
            <a:off x="4304900" y="194886"/>
            <a:ext cx="2236273" cy="2062103"/>
            <a:chOff x="5540940" y="2571749"/>
            <a:chExt cx="2236273" cy="2062103"/>
          </a:xfrm>
          <a:solidFill>
            <a:schemeClr val="accent5">
              <a:lumMod val="20000"/>
              <a:lumOff val="80000"/>
            </a:schemeClr>
          </a:solidFill>
        </p:grpSpPr>
        <p:sp>
          <p:nvSpPr>
            <p:cNvPr id="74" name="CuadroTexto 73">
              <a:extLst>
                <a:ext uri="{FF2B5EF4-FFF2-40B4-BE49-F238E27FC236}">
                  <a16:creationId xmlns:a16="http://schemas.microsoft.com/office/drawing/2014/main" id="{019B28C9-2E0C-414B-A8DA-8C1F2AD7853D}"/>
                </a:ext>
              </a:extLst>
            </p:cNvPr>
            <p:cNvSpPr txBox="1"/>
            <p:nvPr/>
          </p:nvSpPr>
          <p:spPr>
            <a:xfrm>
              <a:off x="5540940" y="2571749"/>
              <a:ext cx="2236273" cy="2062103"/>
            </a:xfrm>
            <a:prstGeom prst="rect">
              <a:avLst/>
            </a:prstGeom>
            <a:grpFill/>
            <a:ln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600"/>
                </a:spcBef>
              </a:pPr>
              <a:r>
                <a:rPr lang="es-AR" dirty="0" err="1">
                  <a:latin typeface="Lato" panose="020F0502020204030203" pitchFamily="34" charset="0"/>
                </a:rPr>
                <a:t>PersonaDTO</a:t>
              </a:r>
              <a:endParaRPr lang="es-AR" dirty="0">
                <a:latin typeface="Lato" panose="020F0502020204030203" pitchFamily="34" charset="0"/>
              </a:endParaRPr>
            </a:p>
            <a:p>
              <a:pPr>
                <a:spcBef>
                  <a:spcPts val="600"/>
                </a:spcBef>
              </a:pPr>
              <a:r>
                <a:rPr lang="es-AR" dirty="0">
                  <a:latin typeface="Lato" panose="020F0502020204030203" pitchFamily="34" charset="0"/>
                </a:rPr>
                <a:t>- id: Long</a:t>
              </a:r>
            </a:p>
            <a:p>
              <a:pPr>
                <a:spcBef>
                  <a:spcPts val="600"/>
                </a:spcBef>
              </a:pPr>
              <a:r>
                <a:rPr lang="es-AR" dirty="0">
                  <a:latin typeface="Lato" panose="020F0502020204030203" pitchFamily="34" charset="0"/>
                </a:rPr>
                <a:t>- </a:t>
              </a:r>
              <a:r>
                <a:rPr lang="es-AR" dirty="0">
                  <a:solidFill>
                    <a:sysClr val="windowText" lastClr="000000"/>
                  </a:solidFill>
                  <a:latin typeface="Lato" panose="020F0502020204030203" pitchFamily="34" charset="0"/>
                </a:rPr>
                <a:t>nombre: </a:t>
              </a:r>
              <a:r>
                <a:rPr lang="es-AR" dirty="0" err="1">
                  <a:solidFill>
                    <a:sysClr val="windowText" lastClr="000000"/>
                  </a:solidFill>
                  <a:latin typeface="Lato" panose="020F0502020204030203" pitchFamily="34" charset="0"/>
                </a:rPr>
                <a:t>String</a:t>
              </a:r>
              <a:endParaRPr lang="es-AR" dirty="0">
                <a:solidFill>
                  <a:sysClr val="windowText" lastClr="000000"/>
                </a:solidFill>
                <a:latin typeface="Lato" panose="020F0502020204030203" pitchFamily="34" charset="0"/>
              </a:endParaRPr>
            </a:p>
            <a:p>
              <a:pPr>
                <a:spcBef>
                  <a:spcPts val="600"/>
                </a:spcBef>
              </a:pPr>
              <a:r>
                <a:rPr lang="es-AR" dirty="0">
                  <a:latin typeface="Lato" panose="020F0502020204030203" pitchFamily="34" charset="0"/>
                </a:rPr>
                <a:t>- apellido: </a:t>
              </a:r>
              <a:r>
                <a:rPr lang="es-AR" dirty="0" err="1">
                  <a:latin typeface="Lato" panose="020F0502020204030203" pitchFamily="34" charset="0"/>
                </a:rPr>
                <a:t>String</a:t>
              </a:r>
              <a:endParaRPr lang="es-AR" dirty="0">
                <a:latin typeface="Lato" panose="020F0502020204030203" pitchFamily="34" charset="0"/>
              </a:endParaRPr>
            </a:p>
            <a:p>
              <a:pPr>
                <a:spcBef>
                  <a:spcPts val="600"/>
                </a:spcBef>
              </a:pPr>
              <a:r>
                <a:rPr lang="es-AR" dirty="0">
                  <a:latin typeface="Lato" panose="020F0502020204030203" pitchFamily="34" charset="0"/>
                </a:rPr>
                <a:t>- dni: </a:t>
              </a:r>
              <a:r>
                <a:rPr lang="es-AR" dirty="0" err="1">
                  <a:latin typeface="Lato" panose="020F0502020204030203" pitchFamily="34" charset="0"/>
                </a:rPr>
                <a:t>int</a:t>
              </a:r>
              <a:endParaRPr lang="es-AR" dirty="0">
                <a:latin typeface="Lato" panose="020F0502020204030203" pitchFamily="34" charset="0"/>
              </a:endParaRPr>
            </a:p>
            <a:p>
              <a:pPr>
                <a:spcBef>
                  <a:spcPts val="600"/>
                </a:spcBef>
              </a:pPr>
              <a:r>
                <a:rPr lang="es-AR" dirty="0">
                  <a:latin typeface="Lato" panose="020F0502020204030203" pitchFamily="34" charset="0"/>
                </a:rPr>
                <a:t>- domicilio: Domicilio</a:t>
              </a:r>
            </a:p>
            <a:p>
              <a:pPr>
                <a:spcBef>
                  <a:spcPts val="600"/>
                </a:spcBef>
              </a:pPr>
              <a:r>
                <a:rPr lang="es-AR" dirty="0">
                  <a:latin typeface="Lato" panose="020F0502020204030203" pitchFamily="34" charset="0"/>
                </a:rPr>
                <a:t>- libros: </a:t>
              </a:r>
              <a:r>
                <a:rPr lang="es-AR" dirty="0" err="1">
                  <a:latin typeface="Lato" panose="020F0502020204030203" pitchFamily="34" charset="0"/>
                </a:rPr>
                <a:t>List</a:t>
              </a:r>
              <a:r>
                <a:rPr lang="es-AR" dirty="0">
                  <a:latin typeface="Lato" panose="020F0502020204030203" pitchFamily="34" charset="0"/>
                </a:rPr>
                <a:t>&lt;Libros&gt;</a:t>
              </a:r>
            </a:p>
          </p:txBody>
        </p:sp>
        <p:cxnSp>
          <p:nvCxnSpPr>
            <p:cNvPr id="75" name="Conector recto 74">
              <a:extLst>
                <a:ext uri="{FF2B5EF4-FFF2-40B4-BE49-F238E27FC236}">
                  <a16:creationId xmlns:a16="http://schemas.microsoft.com/office/drawing/2014/main" id="{ADEB1596-F2BE-4635-B298-E807F40BEF14}"/>
                </a:ext>
              </a:extLst>
            </p:cNvPr>
            <p:cNvCxnSpPr>
              <a:cxnSpLocks/>
            </p:cNvCxnSpPr>
            <p:nvPr/>
          </p:nvCxnSpPr>
          <p:spPr>
            <a:xfrm>
              <a:off x="5540940" y="2882665"/>
              <a:ext cx="2236273" cy="0"/>
            </a:xfrm>
            <a:prstGeom prst="line">
              <a:avLst/>
            </a:prstGeom>
            <a:grpFill/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upo 13">
            <a:extLst>
              <a:ext uri="{FF2B5EF4-FFF2-40B4-BE49-F238E27FC236}">
                <a16:creationId xmlns:a16="http://schemas.microsoft.com/office/drawing/2014/main" id="{6F96C13A-00EC-4058-A7D4-9A4C6FC9D11C}"/>
              </a:ext>
            </a:extLst>
          </p:cNvPr>
          <p:cNvGrpSpPr/>
          <p:nvPr/>
        </p:nvGrpSpPr>
        <p:grpSpPr>
          <a:xfrm>
            <a:off x="3666423" y="3524035"/>
            <a:ext cx="2236273" cy="1184940"/>
            <a:chOff x="5540940" y="2571749"/>
            <a:chExt cx="2236273" cy="1184940"/>
          </a:xfrm>
        </p:grpSpPr>
        <p:sp>
          <p:nvSpPr>
            <p:cNvPr id="15" name="CuadroTexto 14">
              <a:extLst>
                <a:ext uri="{FF2B5EF4-FFF2-40B4-BE49-F238E27FC236}">
                  <a16:creationId xmlns:a16="http://schemas.microsoft.com/office/drawing/2014/main" id="{AC057AC8-87FC-4E4B-90B5-F6BE38C1E85C}"/>
                </a:ext>
              </a:extLst>
            </p:cNvPr>
            <p:cNvSpPr txBox="1"/>
            <p:nvPr/>
          </p:nvSpPr>
          <p:spPr>
            <a:xfrm>
              <a:off x="5540940" y="2571749"/>
              <a:ext cx="2236273" cy="118494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600"/>
                </a:spcBef>
              </a:pPr>
              <a:r>
                <a:rPr lang="es-AR" dirty="0" err="1">
                  <a:latin typeface="Lato" panose="020F0502020204030203" pitchFamily="34" charset="0"/>
                </a:rPr>
                <a:t>PersonaBasicaDTO</a:t>
              </a:r>
              <a:endParaRPr lang="es-AR" dirty="0">
                <a:latin typeface="Lato" panose="020F0502020204030203" pitchFamily="34" charset="0"/>
              </a:endParaRPr>
            </a:p>
            <a:p>
              <a:pPr>
                <a:spcBef>
                  <a:spcPts val="600"/>
                </a:spcBef>
              </a:pPr>
              <a:r>
                <a:rPr lang="es-AR" dirty="0">
                  <a:latin typeface="Lato" panose="020F0502020204030203" pitchFamily="34" charset="0"/>
                </a:rPr>
                <a:t>- id: Long</a:t>
              </a:r>
            </a:p>
            <a:p>
              <a:pPr>
                <a:spcBef>
                  <a:spcPts val="600"/>
                </a:spcBef>
              </a:pPr>
              <a:r>
                <a:rPr lang="es-AR" dirty="0">
                  <a:latin typeface="Lato" panose="020F0502020204030203" pitchFamily="34" charset="0"/>
                </a:rPr>
                <a:t>- </a:t>
              </a:r>
              <a:r>
                <a:rPr lang="es-AR" dirty="0">
                  <a:solidFill>
                    <a:sysClr val="windowText" lastClr="000000"/>
                  </a:solidFill>
                  <a:latin typeface="Lato" panose="020F0502020204030203" pitchFamily="34" charset="0"/>
                </a:rPr>
                <a:t>nombre: </a:t>
              </a:r>
              <a:r>
                <a:rPr lang="es-AR" dirty="0" err="1">
                  <a:solidFill>
                    <a:sysClr val="windowText" lastClr="000000"/>
                  </a:solidFill>
                  <a:latin typeface="Lato" panose="020F0502020204030203" pitchFamily="34" charset="0"/>
                </a:rPr>
                <a:t>String</a:t>
              </a:r>
              <a:endParaRPr lang="es-AR" dirty="0">
                <a:solidFill>
                  <a:sysClr val="windowText" lastClr="000000"/>
                </a:solidFill>
                <a:latin typeface="Lato" panose="020F0502020204030203" pitchFamily="34" charset="0"/>
              </a:endParaRPr>
            </a:p>
            <a:p>
              <a:pPr>
                <a:spcBef>
                  <a:spcPts val="600"/>
                </a:spcBef>
              </a:pPr>
              <a:r>
                <a:rPr lang="es-AR" dirty="0">
                  <a:latin typeface="Lato" panose="020F0502020204030203" pitchFamily="34" charset="0"/>
                </a:rPr>
                <a:t>- apellido: </a:t>
              </a:r>
              <a:r>
                <a:rPr lang="es-AR" dirty="0" err="1">
                  <a:latin typeface="Lato" panose="020F0502020204030203" pitchFamily="34" charset="0"/>
                </a:rPr>
                <a:t>String</a:t>
              </a:r>
              <a:endParaRPr lang="es-AR" dirty="0">
                <a:latin typeface="Lato" panose="020F0502020204030203" pitchFamily="34" charset="0"/>
              </a:endParaRPr>
            </a:p>
          </p:txBody>
        </p:sp>
        <p:cxnSp>
          <p:nvCxnSpPr>
            <p:cNvPr id="16" name="Conector recto 15">
              <a:extLst>
                <a:ext uri="{FF2B5EF4-FFF2-40B4-BE49-F238E27FC236}">
                  <a16:creationId xmlns:a16="http://schemas.microsoft.com/office/drawing/2014/main" id="{034B7A70-F07C-400E-BA6E-74F37ABE06CE}"/>
                </a:ext>
              </a:extLst>
            </p:cNvPr>
            <p:cNvCxnSpPr>
              <a:cxnSpLocks/>
            </p:cNvCxnSpPr>
            <p:nvPr/>
          </p:nvCxnSpPr>
          <p:spPr>
            <a:xfrm>
              <a:off x="5540940" y="2882665"/>
              <a:ext cx="2236273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" name="Conector recto de flecha 2">
            <a:extLst>
              <a:ext uri="{FF2B5EF4-FFF2-40B4-BE49-F238E27FC236}">
                <a16:creationId xmlns:a16="http://schemas.microsoft.com/office/drawing/2014/main" id="{2FDD7454-48A5-4157-9107-4BB232746FB4}"/>
              </a:ext>
            </a:extLst>
          </p:cNvPr>
          <p:cNvCxnSpPr>
            <a:stCxn id="6" idx="3"/>
            <a:endCxn id="15" idx="0"/>
          </p:cNvCxnSpPr>
          <p:nvPr/>
        </p:nvCxnSpPr>
        <p:spPr>
          <a:xfrm>
            <a:off x="2688661" y="1919047"/>
            <a:ext cx="2095899" cy="16049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uadroTexto 3">
            <a:extLst>
              <a:ext uri="{FF2B5EF4-FFF2-40B4-BE49-F238E27FC236}">
                <a16:creationId xmlns:a16="http://schemas.microsoft.com/office/drawing/2014/main" id="{44E0D315-D036-4EC2-8B54-676580B3FA67}"/>
              </a:ext>
            </a:extLst>
          </p:cNvPr>
          <p:cNvSpPr txBox="1"/>
          <p:nvPr/>
        </p:nvSpPr>
        <p:spPr>
          <a:xfrm>
            <a:off x="1072422" y="3516841"/>
            <a:ext cx="1822374" cy="73866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AR" dirty="0">
                <a:solidFill>
                  <a:srgbClr val="FFFFFF"/>
                </a:solidFill>
                <a:latin typeface="Lato" panose="020F0502020204030203" pitchFamily="34" charset="0"/>
              </a:rPr>
              <a:t>Estructuras de datos independientes del modelo de datos</a:t>
            </a:r>
          </a:p>
        </p:txBody>
      </p:sp>
    </p:spTree>
    <p:extLst>
      <p:ext uri="{BB962C8B-B14F-4D97-AF65-F5344CB8AC3E}">
        <p14:creationId xmlns:p14="http://schemas.microsoft.com/office/powerpoint/2010/main" val="27660706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AC785123-D34A-4DDD-93C7-30C19A6D95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524" t="62509" r="4337" b="4683"/>
          <a:stretch/>
        </p:blipFill>
        <p:spPr>
          <a:xfrm>
            <a:off x="2555507" y="433135"/>
            <a:ext cx="4032985" cy="1434165"/>
          </a:xfrm>
          <a:prstGeom prst="rect">
            <a:avLst/>
          </a:prstGeom>
        </p:spPr>
      </p:pic>
      <p:grpSp>
        <p:nvGrpSpPr>
          <p:cNvPr id="5" name="Grupo 4">
            <a:extLst>
              <a:ext uri="{FF2B5EF4-FFF2-40B4-BE49-F238E27FC236}">
                <a16:creationId xmlns:a16="http://schemas.microsoft.com/office/drawing/2014/main" id="{9A202DC2-A462-4495-A5A5-65C780951D6D}"/>
              </a:ext>
            </a:extLst>
          </p:cNvPr>
          <p:cNvGrpSpPr/>
          <p:nvPr/>
        </p:nvGrpSpPr>
        <p:grpSpPr>
          <a:xfrm>
            <a:off x="5353253" y="2667771"/>
            <a:ext cx="1912214" cy="1585049"/>
            <a:chOff x="996214" y="368909"/>
            <a:chExt cx="1912214" cy="1585049"/>
          </a:xfrm>
          <a:solidFill>
            <a:schemeClr val="accent5">
              <a:lumMod val="20000"/>
              <a:lumOff val="80000"/>
            </a:schemeClr>
          </a:solidFill>
        </p:grpSpPr>
        <p:sp>
          <p:nvSpPr>
            <p:cNvPr id="6" name="CuadroTexto 5">
              <a:extLst>
                <a:ext uri="{FF2B5EF4-FFF2-40B4-BE49-F238E27FC236}">
                  <a16:creationId xmlns:a16="http://schemas.microsoft.com/office/drawing/2014/main" id="{51FBD4F8-F1BB-48F1-96E7-91C0A31A8230}"/>
                </a:ext>
              </a:extLst>
            </p:cNvPr>
            <p:cNvSpPr txBox="1"/>
            <p:nvPr/>
          </p:nvSpPr>
          <p:spPr>
            <a:xfrm>
              <a:off x="996214" y="368909"/>
              <a:ext cx="1912214" cy="1585049"/>
            </a:xfrm>
            <a:prstGeom prst="rect">
              <a:avLst/>
            </a:prstGeom>
            <a:grpFill/>
            <a:ln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600"/>
                </a:spcBef>
              </a:pPr>
              <a:r>
                <a:rPr lang="es-AR" sz="1200" dirty="0" err="1">
                  <a:latin typeface="Lato" panose="020F0502020204030203" pitchFamily="34" charset="0"/>
                </a:rPr>
                <a:t>AutorLibroDTO</a:t>
              </a:r>
              <a:endParaRPr lang="es-AR" sz="1200" dirty="0">
                <a:latin typeface="Lato" panose="020F0502020204030203" pitchFamily="34" charset="0"/>
              </a:endParaRPr>
            </a:p>
            <a:p>
              <a:pPr>
                <a:spcBef>
                  <a:spcPts val="600"/>
                </a:spcBef>
              </a:pPr>
              <a:r>
                <a:rPr lang="es-AR" sz="1200" dirty="0">
                  <a:latin typeface="Lato" panose="020F0502020204030203" pitchFamily="34" charset="0"/>
                </a:rPr>
                <a:t>- id: Long</a:t>
              </a:r>
            </a:p>
            <a:p>
              <a:pPr>
                <a:spcBef>
                  <a:spcPts val="600"/>
                </a:spcBef>
              </a:pPr>
              <a:r>
                <a:rPr lang="es-AR" sz="1200" dirty="0">
                  <a:latin typeface="Lato" panose="020F0502020204030203" pitchFamily="34" charset="0"/>
                </a:rPr>
                <a:t>- </a:t>
              </a:r>
              <a:r>
                <a:rPr lang="es-AR" sz="1200" dirty="0">
                  <a:solidFill>
                    <a:sysClr val="windowText" lastClr="000000"/>
                  </a:solidFill>
                  <a:latin typeface="Lato" panose="020F0502020204030203" pitchFamily="34" charset="0"/>
                </a:rPr>
                <a:t>nombre: </a:t>
              </a:r>
              <a:r>
                <a:rPr lang="es-AR" sz="1200" dirty="0" err="1">
                  <a:solidFill>
                    <a:sysClr val="windowText" lastClr="000000"/>
                  </a:solidFill>
                  <a:latin typeface="Lato" panose="020F0502020204030203" pitchFamily="34" charset="0"/>
                </a:rPr>
                <a:t>String</a:t>
              </a:r>
              <a:endParaRPr lang="es-AR" sz="1200" dirty="0">
                <a:solidFill>
                  <a:sysClr val="windowText" lastClr="000000"/>
                </a:solidFill>
                <a:latin typeface="Lato" panose="020F0502020204030203" pitchFamily="34" charset="0"/>
              </a:endParaRPr>
            </a:p>
            <a:p>
              <a:pPr>
                <a:spcBef>
                  <a:spcPts val="600"/>
                </a:spcBef>
              </a:pPr>
              <a:r>
                <a:rPr lang="es-AR" sz="1200" dirty="0">
                  <a:latin typeface="Lato" panose="020F0502020204030203" pitchFamily="34" charset="0"/>
                </a:rPr>
                <a:t>- apellido: </a:t>
              </a:r>
              <a:r>
                <a:rPr lang="es-AR" sz="1200" dirty="0" err="1">
                  <a:latin typeface="Lato" panose="020F0502020204030203" pitchFamily="34" charset="0"/>
                </a:rPr>
                <a:t>String</a:t>
              </a:r>
              <a:endParaRPr lang="es-AR" sz="1200" dirty="0">
                <a:latin typeface="Lato" panose="020F0502020204030203" pitchFamily="34" charset="0"/>
              </a:endParaRPr>
            </a:p>
            <a:p>
              <a:pPr>
                <a:spcBef>
                  <a:spcPts val="600"/>
                </a:spcBef>
              </a:pPr>
              <a:r>
                <a:rPr lang="es-AR" sz="1200" dirty="0">
                  <a:latin typeface="Lato" panose="020F0502020204030203" pitchFamily="34" charset="0"/>
                </a:rPr>
                <a:t>- </a:t>
              </a:r>
              <a:r>
                <a:rPr lang="es-AR" sz="1200" dirty="0" err="1">
                  <a:latin typeface="Lato" panose="020F0502020204030203" pitchFamily="34" charset="0"/>
                </a:rPr>
                <a:t>biografia</a:t>
              </a:r>
              <a:r>
                <a:rPr lang="es-AR" sz="1200" dirty="0">
                  <a:latin typeface="Lato" panose="020F0502020204030203" pitchFamily="34" charset="0"/>
                </a:rPr>
                <a:t>: </a:t>
              </a:r>
              <a:r>
                <a:rPr lang="es-AR" sz="1200" dirty="0" err="1">
                  <a:latin typeface="Lato" panose="020F0502020204030203" pitchFamily="34" charset="0"/>
                </a:rPr>
                <a:t>String</a:t>
              </a:r>
              <a:endParaRPr lang="es-AR" sz="1200" dirty="0">
                <a:latin typeface="Lato" panose="020F0502020204030203" pitchFamily="34" charset="0"/>
              </a:endParaRPr>
            </a:p>
            <a:p>
              <a:pPr>
                <a:spcBef>
                  <a:spcPts val="600"/>
                </a:spcBef>
              </a:pPr>
              <a:r>
                <a:rPr lang="es-AR" sz="1200" dirty="0">
                  <a:latin typeface="Lato" panose="020F0502020204030203" pitchFamily="34" charset="0"/>
                </a:rPr>
                <a:t>- libros: </a:t>
              </a:r>
              <a:r>
                <a:rPr lang="es-AR" sz="1200" dirty="0" err="1">
                  <a:latin typeface="Lato" panose="020F0502020204030203" pitchFamily="34" charset="0"/>
                </a:rPr>
                <a:t>List</a:t>
              </a:r>
              <a:r>
                <a:rPr lang="es-AR" sz="1200" dirty="0">
                  <a:latin typeface="Lato" panose="020F0502020204030203" pitchFamily="34" charset="0"/>
                </a:rPr>
                <a:t>&lt;Libros&gt;</a:t>
              </a:r>
            </a:p>
          </p:txBody>
        </p:sp>
        <p:cxnSp>
          <p:nvCxnSpPr>
            <p:cNvPr id="7" name="Conector recto 6">
              <a:extLst>
                <a:ext uri="{FF2B5EF4-FFF2-40B4-BE49-F238E27FC236}">
                  <a16:creationId xmlns:a16="http://schemas.microsoft.com/office/drawing/2014/main" id="{139B4DB8-499C-4F3F-89B9-097C2B7613DA}"/>
                </a:ext>
              </a:extLst>
            </p:cNvPr>
            <p:cNvCxnSpPr>
              <a:cxnSpLocks/>
            </p:cNvCxnSpPr>
            <p:nvPr/>
          </p:nvCxnSpPr>
          <p:spPr>
            <a:xfrm>
              <a:off x="996214" y="640446"/>
              <a:ext cx="1912214" cy="0"/>
            </a:xfrm>
            <a:prstGeom prst="line">
              <a:avLst/>
            </a:prstGeom>
            <a:grpFill/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CuadroTexto 7">
            <a:extLst>
              <a:ext uri="{FF2B5EF4-FFF2-40B4-BE49-F238E27FC236}">
                <a16:creationId xmlns:a16="http://schemas.microsoft.com/office/drawing/2014/main" id="{C55BAF55-351A-4D06-9EA7-F3ABE5EE0CF3}"/>
              </a:ext>
            </a:extLst>
          </p:cNvPr>
          <p:cNvSpPr txBox="1"/>
          <p:nvPr/>
        </p:nvSpPr>
        <p:spPr>
          <a:xfrm>
            <a:off x="1540042" y="2776825"/>
            <a:ext cx="1912214" cy="30777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AR" dirty="0">
                <a:latin typeface="Lato" panose="020F0502020204030203" pitchFamily="34" charset="0"/>
              </a:rPr>
              <a:t>Autor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1EC20752-CD48-43EF-AD6A-8F1E5619E862}"/>
              </a:ext>
            </a:extLst>
          </p:cNvPr>
          <p:cNvSpPr txBox="1"/>
          <p:nvPr/>
        </p:nvSpPr>
        <p:spPr>
          <a:xfrm>
            <a:off x="1540042" y="3686350"/>
            <a:ext cx="1912214" cy="52322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AR" dirty="0">
                <a:latin typeface="Lato" panose="020F0502020204030203" pitchFamily="34" charset="0"/>
              </a:rPr>
              <a:t>Lista de Libros que hizo el autor</a:t>
            </a:r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792919D6-7A18-4973-A509-3CE1C0756E33}"/>
              </a:ext>
            </a:extLst>
          </p:cNvPr>
          <p:cNvSpPr/>
          <p:nvPr/>
        </p:nvSpPr>
        <p:spPr>
          <a:xfrm>
            <a:off x="2344551" y="3229087"/>
            <a:ext cx="303195" cy="30777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2000" dirty="0">
                <a:solidFill>
                  <a:srgbClr val="FFFFFF"/>
                </a:solidFill>
              </a:rPr>
              <a:t>+</a:t>
            </a:r>
          </a:p>
        </p:txBody>
      </p: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EDE7DCB0-2BD6-489F-A641-EE7A361DDE72}"/>
              </a:ext>
            </a:extLst>
          </p:cNvPr>
          <p:cNvCxnSpPr>
            <a:stCxn id="10" idx="6"/>
          </p:cNvCxnSpPr>
          <p:nvPr/>
        </p:nvCxnSpPr>
        <p:spPr>
          <a:xfrm flipV="1">
            <a:off x="2647746" y="3382975"/>
            <a:ext cx="260764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uadroTexto 12">
            <a:extLst>
              <a:ext uri="{FF2B5EF4-FFF2-40B4-BE49-F238E27FC236}">
                <a16:creationId xmlns:a16="http://schemas.microsoft.com/office/drawing/2014/main" id="{823F6CFA-0034-45AC-8964-7C80ECCB5AB9}"/>
              </a:ext>
            </a:extLst>
          </p:cNvPr>
          <p:cNvSpPr txBox="1"/>
          <p:nvPr/>
        </p:nvSpPr>
        <p:spPr>
          <a:xfrm>
            <a:off x="664143" y="693019"/>
            <a:ext cx="1568918" cy="73866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AR" dirty="0">
                <a:solidFill>
                  <a:srgbClr val="FFFFFF"/>
                </a:solidFill>
              </a:rPr>
              <a:t>Contener información de múltiples fuentes</a:t>
            </a:r>
          </a:p>
        </p:txBody>
      </p:sp>
    </p:spTree>
    <p:extLst>
      <p:ext uri="{BB962C8B-B14F-4D97-AF65-F5344CB8AC3E}">
        <p14:creationId xmlns:p14="http://schemas.microsoft.com/office/powerpoint/2010/main" val="9627285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08788AF-D39C-45DE-B05D-8CE2198576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2050" y="616971"/>
            <a:ext cx="7299900" cy="345194"/>
          </a:xfrm>
        </p:spPr>
        <p:txBody>
          <a:bodyPr/>
          <a:lstStyle/>
          <a:p>
            <a:pPr marL="152400" indent="0">
              <a:buNone/>
            </a:pPr>
            <a:r>
              <a:rPr lang="es-AR" dirty="0"/>
              <a:t>Para poder trabajar con la base de datos es necesario mapear los datos del DTO a los de una Entidad</a:t>
            </a:r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16D91F34-64CE-472F-8757-4BED84A10EDC}"/>
              </a:ext>
            </a:extLst>
          </p:cNvPr>
          <p:cNvGrpSpPr/>
          <p:nvPr/>
        </p:nvGrpSpPr>
        <p:grpSpPr>
          <a:xfrm>
            <a:off x="922050" y="1286377"/>
            <a:ext cx="1485490" cy="1492716"/>
            <a:chOff x="1275346" y="477963"/>
            <a:chExt cx="1912214" cy="1492716"/>
          </a:xfrm>
        </p:grpSpPr>
        <p:sp>
          <p:nvSpPr>
            <p:cNvPr id="5" name="CuadroTexto 4">
              <a:extLst>
                <a:ext uri="{FF2B5EF4-FFF2-40B4-BE49-F238E27FC236}">
                  <a16:creationId xmlns:a16="http://schemas.microsoft.com/office/drawing/2014/main" id="{DE163BFF-9B24-46A8-8316-375A70C04C19}"/>
                </a:ext>
              </a:extLst>
            </p:cNvPr>
            <p:cNvSpPr txBox="1"/>
            <p:nvPr/>
          </p:nvSpPr>
          <p:spPr>
            <a:xfrm>
              <a:off x="1275346" y="477963"/>
              <a:ext cx="1912214" cy="1492716"/>
            </a:xfrm>
            <a:prstGeom prst="rect">
              <a:avLst/>
            </a:prstGeom>
            <a:noFill/>
            <a:ln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600"/>
                </a:spcBef>
              </a:pPr>
              <a:r>
                <a:rPr lang="es-AR" sz="1050" dirty="0">
                  <a:latin typeface="Lato" panose="020F0502020204030203" pitchFamily="34" charset="0"/>
                </a:rPr>
                <a:t>Persona</a:t>
              </a:r>
            </a:p>
            <a:p>
              <a:pPr>
                <a:spcBef>
                  <a:spcPts val="600"/>
                </a:spcBef>
              </a:pPr>
              <a:r>
                <a:rPr lang="es-AR" sz="1050" dirty="0">
                  <a:latin typeface="Lato" panose="020F0502020204030203" pitchFamily="34" charset="0"/>
                </a:rPr>
                <a:t>- id: Long</a:t>
              </a:r>
            </a:p>
            <a:p>
              <a:pPr>
                <a:spcBef>
                  <a:spcPts val="600"/>
                </a:spcBef>
              </a:pPr>
              <a:r>
                <a:rPr lang="es-AR" sz="1050" dirty="0">
                  <a:latin typeface="Lato" panose="020F0502020204030203" pitchFamily="34" charset="0"/>
                </a:rPr>
                <a:t>- </a:t>
              </a:r>
              <a:r>
                <a:rPr lang="es-AR" sz="1050" dirty="0">
                  <a:solidFill>
                    <a:sysClr val="windowText" lastClr="000000"/>
                  </a:solidFill>
                  <a:latin typeface="Lato" panose="020F0502020204030203" pitchFamily="34" charset="0"/>
                </a:rPr>
                <a:t>nombre: </a:t>
              </a:r>
              <a:r>
                <a:rPr lang="es-AR" sz="1050" dirty="0" err="1">
                  <a:solidFill>
                    <a:sysClr val="windowText" lastClr="000000"/>
                  </a:solidFill>
                  <a:latin typeface="Lato" panose="020F0502020204030203" pitchFamily="34" charset="0"/>
                </a:rPr>
                <a:t>String</a:t>
              </a:r>
              <a:endParaRPr lang="es-AR" sz="1050" dirty="0">
                <a:solidFill>
                  <a:sysClr val="windowText" lastClr="000000"/>
                </a:solidFill>
                <a:latin typeface="Lato" panose="020F0502020204030203" pitchFamily="34" charset="0"/>
              </a:endParaRPr>
            </a:p>
            <a:p>
              <a:pPr>
                <a:spcBef>
                  <a:spcPts val="600"/>
                </a:spcBef>
              </a:pPr>
              <a:r>
                <a:rPr lang="es-AR" sz="1050" dirty="0">
                  <a:latin typeface="Lato" panose="020F0502020204030203" pitchFamily="34" charset="0"/>
                </a:rPr>
                <a:t>- apellido: </a:t>
              </a:r>
              <a:r>
                <a:rPr lang="es-AR" sz="1050" dirty="0" err="1">
                  <a:latin typeface="Lato" panose="020F0502020204030203" pitchFamily="34" charset="0"/>
                </a:rPr>
                <a:t>String</a:t>
              </a:r>
              <a:endParaRPr lang="es-AR" sz="1050" dirty="0">
                <a:latin typeface="Lato" panose="020F0502020204030203" pitchFamily="34" charset="0"/>
              </a:endParaRPr>
            </a:p>
            <a:p>
              <a:pPr>
                <a:spcBef>
                  <a:spcPts val="600"/>
                </a:spcBef>
              </a:pPr>
              <a:r>
                <a:rPr lang="es-AR" sz="1050" dirty="0">
                  <a:latin typeface="Lato" panose="020F0502020204030203" pitchFamily="34" charset="0"/>
                </a:rPr>
                <a:t>- dni: </a:t>
              </a:r>
              <a:r>
                <a:rPr lang="es-AR" sz="1050" dirty="0" err="1">
                  <a:latin typeface="Lato" panose="020F0502020204030203" pitchFamily="34" charset="0"/>
                </a:rPr>
                <a:t>int</a:t>
              </a:r>
              <a:endParaRPr lang="es-AR" sz="1050" dirty="0">
                <a:latin typeface="Lato" panose="020F0502020204030203" pitchFamily="34" charset="0"/>
              </a:endParaRPr>
            </a:p>
            <a:p>
              <a:pPr>
                <a:spcBef>
                  <a:spcPts val="600"/>
                </a:spcBef>
              </a:pPr>
              <a:r>
                <a:rPr lang="es-AR" sz="1050" dirty="0">
                  <a:latin typeface="Lato" panose="020F0502020204030203" pitchFamily="34" charset="0"/>
                </a:rPr>
                <a:t>- domicilio: Domicilio</a:t>
              </a:r>
            </a:p>
          </p:txBody>
        </p:sp>
        <p:cxnSp>
          <p:nvCxnSpPr>
            <p:cNvPr id="6" name="Conector recto 5">
              <a:extLst>
                <a:ext uri="{FF2B5EF4-FFF2-40B4-BE49-F238E27FC236}">
                  <a16:creationId xmlns:a16="http://schemas.microsoft.com/office/drawing/2014/main" id="{77724875-F4C6-4623-B642-541BBEF656BE}"/>
                </a:ext>
              </a:extLst>
            </p:cNvPr>
            <p:cNvCxnSpPr>
              <a:cxnSpLocks/>
            </p:cNvCxnSpPr>
            <p:nvPr/>
          </p:nvCxnSpPr>
          <p:spPr>
            <a:xfrm>
              <a:off x="1275346" y="760941"/>
              <a:ext cx="1912214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E7A7032A-868C-49E4-9E20-5BF1507D1E80}"/>
              </a:ext>
            </a:extLst>
          </p:cNvPr>
          <p:cNvCxnSpPr>
            <a:cxnSpLocks/>
            <a:stCxn id="5" idx="2"/>
            <a:endCxn id="9" idx="0"/>
          </p:cNvCxnSpPr>
          <p:nvPr/>
        </p:nvCxnSpPr>
        <p:spPr>
          <a:xfrm>
            <a:off x="1664795" y="2779093"/>
            <a:ext cx="0" cy="543916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upo 7">
            <a:extLst>
              <a:ext uri="{FF2B5EF4-FFF2-40B4-BE49-F238E27FC236}">
                <a16:creationId xmlns:a16="http://schemas.microsoft.com/office/drawing/2014/main" id="{A2141917-7562-4E90-B156-29BF9C678A8E}"/>
              </a:ext>
            </a:extLst>
          </p:cNvPr>
          <p:cNvGrpSpPr/>
          <p:nvPr/>
        </p:nvGrpSpPr>
        <p:grpSpPr>
          <a:xfrm>
            <a:off x="922050" y="3323009"/>
            <a:ext cx="1485490" cy="969496"/>
            <a:chOff x="5540940" y="2571749"/>
            <a:chExt cx="2236273" cy="969496"/>
          </a:xfrm>
          <a:solidFill>
            <a:schemeClr val="accent5">
              <a:lumMod val="20000"/>
              <a:lumOff val="80000"/>
            </a:schemeClr>
          </a:solidFill>
        </p:grpSpPr>
        <p:sp>
          <p:nvSpPr>
            <p:cNvPr id="9" name="CuadroTexto 8">
              <a:extLst>
                <a:ext uri="{FF2B5EF4-FFF2-40B4-BE49-F238E27FC236}">
                  <a16:creationId xmlns:a16="http://schemas.microsoft.com/office/drawing/2014/main" id="{90ED8EE4-3910-4FB7-A0F7-46D9CA4CAF60}"/>
                </a:ext>
              </a:extLst>
            </p:cNvPr>
            <p:cNvSpPr txBox="1"/>
            <p:nvPr/>
          </p:nvSpPr>
          <p:spPr>
            <a:xfrm>
              <a:off x="5540940" y="2571749"/>
              <a:ext cx="2236273" cy="969496"/>
            </a:xfrm>
            <a:prstGeom prst="rect">
              <a:avLst/>
            </a:prstGeom>
            <a:grpFill/>
            <a:ln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600"/>
                </a:spcBef>
              </a:pPr>
              <a:r>
                <a:rPr lang="es-AR" sz="1050" dirty="0" err="1">
                  <a:latin typeface="Lato" panose="020F0502020204030203" pitchFamily="34" charset="0"/>
                </a:rPr>
                <a:t>PersonaBasicaDTO</a:t>
              </a:r>
              <a:endParaRPr lang="es-AR" sz="1050" dirty="0">
                <a:latin typeface="Lato" panose="020F0502020204030203" pitchFamily="34" charset="0"/>
              </a:endParaRPr>
            </a:p>
            <a:p>
              <a:pPr>
                <a:spcBef>
                  <a:spcPts val="600"/>
                </a:spcBef>
              </a:pPr>
              <a:r>
                <a:rPr lang="es-AR" sz="1050" dirty="0">
                  <a:latin typeface="Lato" panose="020F0502020204030203" pitchFamily="34" charset="0"/>
                </a:rPr>
                <a:t>- id: Long</a:t>
              </a:r>
            </a:p>
            <a:p>
              <a:pPr>
                <a:spcBef>
                  <a:spcPts val="600"/>
                </a:spcBef>
              </a:pPr>
              <a:r>
                <a:rPr lang="es-AR" sz="1050" dirty="0">
                  <a:latin typeface="Lato" panose="020F0502020204030203" pitchFamily="34" charset="0"/>
                </a:rPr>
                <a:t>- </a:t>
              </a:r>
              <a:r>
                <a:rPr lang="es-AR" sz="1050" dirty="0">
                  <a:solidFill>
                    <a:sysClr val="windowText" lastClr="000000"/>
                  </a:solidFill>
                  <a:latin typeface="Lato" panose="020F0502020204030203" pitchFamily="34" charset="0"/>
                </a:rPr>
                <a:t>nombre: </a:t>
              </a:r>
              <a:r>
                <a:rPr lang="es-AR" sz="1050" dirty="0" err="1">
                  <a:solidFill>
                    <a:sysClr val="windowText" lastClr="000000"/>
                  </a:solidFill>
                  <a:latin typeface="Lato" panose="020F0502020204030203" pitchFamily="34" charset="0"/>
                </a:rPr>
                <a:t>String</a:t>
              </a:r>
              <a:endParaRPr lang="es-AR" sz="1050" dirty="0">
                <a:solidFill>
                  <a:sysClr val="windowText" lastClr="000000"/>
                </a:solidFill>
                <a:latin typeface="Lato" panose="020F0502020204030203" pitchFamily="34" charset="0"/>
              </a:endParaRPr>
            </a:p>
            <a:p>
              <a:pPr>
                <a:spcBef>
                  <a:spcPts val="600"/>
                </a:spcBef>
              </a:pPr>
              <a:r>
                <a:rPr lang="es-AR" sz="1050" dirty="0">
                  <a:latin typeface="Lato" panose="020F0502020204030203" pitchFamily="34" charset="0"/>
                </a:rPr>
                <a:t>- apellido: </a:t>
              </a:r>
              <a:r>
                <a:rPr lang="es-AR" sz="1050" dirty="0" err="1">
                  <a:latin typeface="Lato" panose="020F0502020204030203" pitchFamily="34" charset="0"/>
                </a:rPr>
                <a:t>String</a:t>
              </a:r>
              <a:endParaRPr lang="es-AR" sz="1050" dirty="0">
                <a:latin typeface="Lato" panose="020F0502020204030203" pitchFamily="34" charset="0"/>
              </a:endParaRPr>
            </a:p>
          </p:txBody>
        </p:sp>
        <p:cxnSp>
          <p:nvCxnSpPr>
            <p:cNvPr id="10" name="Conector recto 9">
              <a:extLst>
                <a:ext uri="{FF2B5EF4-FFF2-40B4-BE49-F238E27FC236}">
                  <a16:creationId xmlns:a16="http://schemas.microsoft.com/office/drawing/2014/main" id="{D71CFAB8-900F-48FA-BCED-9A545833ABCB}"/>
                </a:ext>
              </a:extLst>
            </p:cNvPr>
            <p:cNvCxnSpPr>
              <a:cxnSpLocks/>
            </p:cNvCxnSpPr>
            <p:nvPr/>
          </p:nvCxnSpPr>
          <p:spPr>
            <a:xfrm>
              <a:off x="5540940" y="2844164"/>
              <a:ext cx="2236273" cy="0"/>
            </a:xfrm>
            <a:prstGeom prst="line">
              <a:avLst/>
            </a:prstGeom>
            <a:grpFill/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CuadroTexto 10">
            <a:extLst>
              <a:ext uri="{FF2B5EF4-FFF2-40B4-BE49-F238E27FC236}">
                <a16:creationId xmlns:a16="http://schemas.microsoft.com/office/drawing/2014/main" id="{A96EA53F-2AFC-45AB-A3FD-BA469CFB6BFE}"/>
              </a:ext>
            </a:extLst>
          </p:cNvPr>
          <p:cNvSpPr txBox="1"/>
          <p:nvPr/>
        </p:nvSpPr>
        <p:spPr>
          <a:xfrm>
            <a:off x="2783677" y="1138957"/>
            <a:ext cx="5917561" cy="36199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AR" sz="1100" dirty="0" err="1">
                <a:latin typeface="Consolas" panose="020B0609020204030204" pitchFamily="49" charset="0"/>
              </a:rPr>
              <a:t>public</a:t>
            </a:r>
            <a:r>
              <a:rPr lang="es-AR" sz="1100" dirty="0">
                <a:latin typeface="Consolas" panose="020B0609020204030204" pitchFamily="49" charset="0"/>
              </a:rPr>
              <a:t> </a:t>
            </a:r>
            <a:r>
              <a:rPr lang="es-AR" sz="1100" dirty="0" err="1">
                <a:latin typeface="Consolas" panose="020B0609020204030204" pitchFamily="49" charset="0"/>
              </a:rPr>
              <a:t>List</a:t>
            </a:r>
            <a:r>
              <a:rPr lang="es-AR" sz="1100" dirty="0">
                <a:latin typeface="Consolas" panose="020B0609020204030204" pitchFamily="49" charset="0"/>
              </a:rPr>
              <a:t>&lt;</a:t>
            </a:r>
            <a:r>
              <a:rPr lang="es-AR" sz="1100" dirty="0" err="1">
                <a:latin typeface="Consolas" panose="020B0609020204030204" pitchFamily="49" charset="0"/>
              </a:rPr>
              <a:t>PersonaBasicaDTO</a:t>
            </a:r>
            <a:r>
              <a:rPr lang="es-AR" sz="1100" dirty="0">
                <a:latin typeface="Consolas" panose="020B0609020204030204" pitchFamily="49" charset="0"/>
              </a:rPr>
              <a:t>&gt; </a:t>
            </a:r>
            <a:r>
              <a:rPr lang="es-AR" sz="1100" dirty="0" err="1">
                <a:latin typeface="Consolas" panose="020B0609020204030204" pitchFamily="49" charset="0"/>
              </a:rPr>
              <a:t>findAll</a:t>
            </a:r>
            <a:r>
              <a:rPr lang="es-AR" sz="1100" dirty="0">
                <a:latin typeface="Consolas" panose="020B0609020204030204" pitchFamily="49" charset="0"/>
              </a:rPr>
              <a:t>() </a:t>
            </a:r>
            <a:r>
              <a:rPr lang="es-AR" sz="1100" dirty="0" err="1">
                <a:latin typeface="Consolas" panose="020B0609020204030204" pitchFamily="49" charset="0"/>
              </a:rPr>
              <a:t>throws</a:t>
            </a:r>
            <a:r>
              <a:rPr lang="es-AR" sz="1100" dirty="0">
                <a:latin typeface="Consolas" panose="020B0609020204030204" pitchFamily="49" charset="0"/>
              </a:rPr>
              <a:t> </a:t>
            </a:r>
            <a:r>
              <a:rPr lang="es-AR" sz="1100" dirty="0" err="1">
                <a:latin typeface="Consolas" panose="020B0609020204030204" pitchFamily="49" charset="0"/>
              </a:rPr>
              <a:t>Exception</a:t>
            </a:r>
            <a:r>
              <a:rPr lang="es-AR" sz="1100" dirty="0">
                <a:latin typeface="Consolas" panose="020B0609020204030204" pitchFamily="49" charset="0"/>
              </a:rPr>
              <a:t> {</a:t>
            </a:r>
          </a:p>
          <a:p>
            <a:pPr>
              <a:lnSpc>
                <a:spcPct val="150000"/>
              </a:lnSpc>
            </a:pPr>
            <a:r>
              <a:rPr lang="es-AR" sz="1100" dirty="0">
                <a:latin typeface="Consolas" panose="020B0609020204030204" pitchFamily="49" charset="0"/>
              </a:rPr>
              <a:t>        try{</a:t>
            </a:r>
          </a:p>
          <a:p>
            <a:pPr>
              <a:lnSpc>
                <a:spcPct val="150000"/>
              </a:lnSpc>
            </a:pPr>
            <a:r>
              <a:rPr lang="es-AR" sz="1100" dirty="0">
                <a:latin typeface="Consolas" panose="020B0609020204030204" pitchFamily="49" charset="0"/>
              </a:rPr>
              <a:t>            </a:t>
            </a:r>
            <a:r>
              <a:rPr lang="es-AR" sz="1100" dirty="0" err="1">
                <a:latin typeface="Consolas" panose="020B0609020204030204" pitchFamily="49" charset="0"/>
              </a:rPr>
              <a:t>List</a:t>
            </a:r>
            <a:r>
              <a:rPr lang="es-AR" sz="1100" dirty="0">
                <a:latin typeface="Consolas" panose="020B0609020204030204" pitchFamily="49" charset="0"/>
              </a:rPr>
              <a:t>&lt;Persona&gt; </a:t>
            </a:r>
            <a:r>
              <a:rPr lang="es-AR" sz="1100" dirty="0" err="1">
                <a:latin typeface="Consolas" panose="020B0609020204030204" pitchFamily="49" charset="0"/>
              </a:rPr>
              <a:t>entities</a:t>
            </a:r>
            <a:r>
              <a:rPr lang="es-AR" sz="1100" dirty="0">
                <a:latin typeface="Consolas" panose="020B0609020204030204" pitchFamily="49" charset="0"/>
              </a:rPr>
              <a:t> = </a:t>
            </a:r>
            <a:r>
              <a:rPr lang="es-AR" sz="1100" dirty="0" err="1">
                <a:latin typeface="Consolas" panose="020B0609020204030204" pitchFamily="49" charset="0"/>
              </a:rPr>
              <a:t>baseRepository.findAll</a:t>
            </a:r>
            <a:r>
              <a:rPr lang="es-AR" sz="1100" dirty="0">
                <a:latin typeface="Consolas" panose="020B0609020204030204" pitchFamily="49" charset="0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s-AR" sz="1100" dirty="0">
                <a:latin typeface="Consolas" panose="020B0609020204030204" pitchFamily="49" charset="0"/>
              </a:rPr>
              <a:t>            </a:t>
            </a:r>
            <a:r>
              <a:rPr lang="es-AR" sz="1100" dirty="0" err="1">
                <a:latin typeface="Consolas" panose="020B0609020204030204" pitchFamily="49" charset="0"/>
              </a:rPr>
              <a:t>List</a:t>
            </a:r>
            <a:r>
              <a:rPr lang="es-AR" sz="1100" dirty="0">
                <a:latin typeface="Consolas" panose="020B0609020204030204" pitchFamily="49" charset="0"/>
              </a:rPr>
              <a:t>&lt;</a:t>
            </a:r>
            <a:r>
              <a:rPr lang="es-AR" sz="1100" dirty="0" err="1">
                <a:latin typeface="Consolas" panose="020B0609020204030204" pitchFamily="49" charset="0"/>
              </a:rPr>
              <a:t>PersonaBasicaDTO</a:t>
            </a:r>
            <a:r>
              <a:rPr lang="es-AR" sz="1100" dirty="0">
                <a:latin typeface="Consolas" panose="020B0609020204030204" pitchFamily="49" charset="0"/>
              </a:rPr>
              <a:t>&gt; </a:t>
            </a:r>
            <a:r>
              <a:rPr lang="es-AR" sz="1100" dirty="0" err="1">
                <a:latin typeface="Consolas" panose="020B0609020204030204" pitchFamily="49" charset="0"/>
              </a:rPr>
              <a:t>dtos</a:t>
            </a:r>
            <a:r>
              <a:rPr lang="es-AR" sz="1100" dirty="0">
                <a:latin typeface="Consolas" panose="020B0609020204030204" pitchFamily="49" charset="0"/>
              </a:rPr>
              <a:t> = new </a:t>
            </a:r>
            <a:r>
              <a:rPr lang="es-AR" sz="1100" dirty="0" err="1">
                <a:latin typeface="Consolas" panose="020B0609020204030204" pitchFamily="49" charset="0"/>
              </a:rPr>
              <a:t>ArrayList</a:t>
            </a:r>
            <a:r>
              <a:rPr lang="es-AR" sz="1100" dirty="0">
                <a:latin typeface="Consolas" panose="020B0609020204030204" pitchFamily="49" charset="0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s-AR" sz="1100" dirty="0">
                <a:latin typeface="Consolas" panose="020B0609020204030204" pitchFamily="49" charset="0"/>
              </a:rPr>
              <a:t>	</a:t>
            </a:r>
            <a:r>
              <a:rPr lang="es-AR" sz="1100" dirty="0" err="1">
                <a:latin typeface="Consolas" panose="020B0609020204030204" pitchFamily="49" charset="0"/>
              </a:rPr>
              <a:t>PersonaBasicaDTO</a:t>
            </a:r>
            <a:r>
              <a:rPr lang="es-AR" sz="1100" dirty="0">
                <a:latin typeface="Consolas" panose="020B0609020204030204" pitchFamily="49" charset="0"/>
              </a:rPr>
              <a:t> </a:t>
            </a:r>
            <a:r>
              <a:rPr lang="es-AR" sz="1100" dirty="0" err="1">
                <a:latin typeface="Consolas" panose="020B0609020204030204" pitchFamily="49" charset="0"/>
              </a:rPr>
              <a:t>auxDto</a:t>
            </a:r>
            <a:r>
              <a:rPr lang="es-AR" sz="1100" dirty="0">
                <a:latin typeface="Consolas" panose="020B0609020204030204" pitchFamily="49" charset="0"/>
              </a:rPr>
              <a:t> = new </a:t>
            </a:r>
            <a:r>
              <a:rPr lang="es-AR" sz="1100" dirty="0" err="1">
                <a:latin typeface="Consolas" panose="020B0609020204030204" pitchFamily="49" charset="0"/>
              </a:rPr>
              <a:t>PersonaBasicaDTO</a:t>
            </a:r>
            <a:r>
              <a:rPr lang="es-AR" sz="1100" dirty="0">
                <a:latin typeface="Consolas" panose="020B0609020204030204" pitchFamily="49" charset="0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s-AR" sz="1100" dirty="0">
                <a:latin typeface="Consolas" panose="020B0609020204030204" pitchFamily="49" charset="0"/>
              </a:rPr>
              <a:t>	</a:t>
            </a:r>
            <a:r>
              <a:rPr lang="es-AR" sz="1100" dirty="0" err="1">
                <a:latin typeface="Consolas" panose="020B0609020204030204" pitchFamily="49" charset="0"/>
              </a:rPr>
              <a:t>for</a:t>
            </a:r>
            <a:r>
              <a:rPr lang="es-AR" sz="1100" dirty="0">
                <a:latin typeface="Consolas" panose="020B0609020204030204" pitchFamily="49" charset="0"/>
              </a:rPr>
              <a:t>(Persona </a:t>
            </a:r>
            <a:r>
              <a:rPr lang="es-AR" sz="1100" dirty="0" err="1">
                <a:latin typeface="Consolas" panose="020B0609020204030204" pitchFamily="49" charset="0"/>
              </a:rPr>
              <a:t>persona</a:t>
            </a:r>
            <a:r>
              <a:rPr lang="es-AR" sz="1100" dirty="0">
                <a:latin typeface="Consolas" panose="020B0609020204030204" pitchFamily="49" charset="0"/>
              </a:rPr>
              <a:t> : </a:t>
            </a:r>
            <a:r>
              <a:rPr lang="es-AR" sz="1100" dirty="0" err="1">
                <a:latin typeface="Consolas" panose="020B0609020204030204" pitchFamily="49" charset="0"/>
              </a:rPr>
              <a:t>entities</a:t>
            </a:r>
            <a:r>
              <a:rPr lang="es-AR" sz="1100" dirty="0">
                <a:latin typeface="Consolas" panose="020B0609020204030204" pitchFamily="49" charset="0"/>
              </a:rPr>
              <a:t>){</a:t>
            </a:r>
          </a:p>
          <a:p>
            <a:pPr>
              <a:lnSpc>
                <a:spcPct val="150000"/>
              </a:lnSpc>
            </a:pPr>
            <a:r>
              <a:rPr lang="es-AR" sz="1100" dirty="0">
                <a:latin typeface="Consolas" panose="020B0609020204030204" pitchFamily="49" charset="0"/>
              </a:rPr>
              <a:t>                </a:t>
            </a:r>
            <a:r>
              <a:rPr lang="es-AR" sz="1100" dirty="0" err="1">
                <a:latin typeface="Consolas" panose="020B0609020204030204" pitchFamily="49" charset="0"/>
              </a:rPr>
              <a:t>auxDto.setId</a:t>
            </a:r>
            <a:r>
              <a:rPr lang="es-AR" sz="1100" dirty="0">
                <a:latin typeface="Consolas" panose="020B0609020204030204" pitchFamily="49" charset="0"/>
              </a:rPr>
              <a:t>(</a:t>
            </a:r>
            <a:r>
              <a:rPr lang="es-AR" sz="1100" dirty="0" err="1">
                <a:latin typeface="Consolas" panose="020B0609020204030204" pitchFamily="49" charset="0"/>
              </a:rPr>
              <a:t>persona.getId</a:t>
            </a:r>
            <a:r>
              <a:rPr lang="es-AR" sz="1100" dirty="0">
                <a:latin typeface="Consolas" panose="020B0609020204030204" pitchFamily="49" charset="0"/>
              </a:rPr>
              <a:t>());</a:t>
            </a:r>
          </a:p>
          <a:p>
            <a:pPr>
              <a:lnSpc>
                <a:spcPct val="150000"/>
              </a:lnSpc>
            </a:pPr>
            <a:r>
              <a:rPr lang="es-AR" sz="1100" dirty="0">
                <a:latin typeface="Consolas" panose="020B0609020204030204" pitchFamily="49" charset="0"/>
              </a:rPr>
              <a:t>                </a:t>
            </a:r>
            <a:r>
              <a:rPr lang="es-AR" sz="1100" dirty="0" err="1">
                <a:latin typeface="Consolas" panose="020B0609020204030204" pitchFamily="49" charset="0"/>
              </a:rPr>
              <a:t>auxDto.setNombre</a:t>
            </a:r>
            <a:r>
              <a:rPr lang="es-AR" sz="1100" dirty="0">
                <a:latin typeface="Consolas" panose="020B0609020204030204" pitchFamily="49" charset="0"/>
              </a:rPr>
              <a:t>(</a:t>
            </a:r>
            <a:r>
              <a:rPr lang="es-AR" sz="1100" dirty="0" err="1">
                <a:latin typeface="Consolas" panose="020B0609020204030204" pitchFamily="49" charset="0"/>
              </a:rPr>
              <a:t>persona.getNombre</a:t>
            </a:r>
            <a:r>
              <a:rPr lang="es-AR" sz="1100" dirty="0">
                <a:latin typeface="Consolas" panose="020B0609020204030204" pitchFamily="49" charset="0"/>
              </a:rPr>
              <a:t>());</a:t>
            </a:r>
          </a:p>
          <a:p>
            <a:pPr>
              <a:lnSpc>
                <a:spcPct val="150000"/>
              </a:lnSpc>
            </a:pPr>
            <a:r>
              <a:rPr lang="es-AR" sz="1100" dirty="0">
                <a:latin typeface="Consolas" panose="020B0609020204030204" pitchFamily="49" charset="0"/>
              </a:rPr>
              <a:t>                </a:t>
            </a:r>
            <a:r>
              <a:rPr lang="es-AR" sz="1100" dirty="0" err="1">
                <a:latin typeface="Consolas" panose="020B0609020204030204" pitchFamily="49" charset="0"/>
              </a:rPr>
              <a:t>auxDto.setApellido</a:t>
            </a:r>
            <a:r>
              <a:rPr lang="es-AR" sz="1100" dirty="0">
                <a:latin typeface="Consolas" panose="020B0609020204030204" pitchFamily="49" charset="0"/>
              </a:rPr>
              <a:t>(</a:t>
            </a:r>
            <a:r>
              <a:rPr lang="es-AR" sz="1100" dirty="0" err="1">
                <a:latin typeface="Consolas" panose="020B0609020204030204" pitchFamily="49" charset="0"/>
              </a:rPr>
              <a:t>persona.getApellido</a:t>
            </a:r>
            <a:r>
              <a:rPr lang="es-AR" sz="1100" dirty="0">
                <a:latin typeface="Consolas" panose="020B0609020204030204" pitchFamily="49" charset="0"/>
              </a:rPr>
              <a:t>());</a:t>
            </a:r>
          </a:p>
          <a:p>
            <a:pPr>
              <a:lnSpc>
                <a:spcPct val="150000"/>
              </a:lnSpc>
            </a:pPr>
            <a:r>
              <a:rPr lang="es-AR" sz="1100" dirty="0">
                <a:latin typeface="Consolas" panose="020B0609020204030204" pitchFamily="49" charset="0"/>
              </a:rPr>
              <a:t>                </a:t>
            </a:r>
            <a:r>
              <a:rPr lang="es-AR" sz="1100" dirty="0" err="1">
                <a:latin typeface="Consolas" panose="020B0609020204030204" pitchFamily="49" charset="0"/>
              </a:rPr>
              <a:t>dtos.add</a:t>
            </a:r>
            <a:r>
              <a:rPr lang="es-AR" sz="1100" dirty="0">
                <a:latin typeface="Consolas" panose="020B0609020204030204" pitchFamily="49" charset="0"/>
              </a:rPr>
              <a:t>(</a:t>
            </a:r>
            <a:r>
              <a:rPr lang="es-AR" sz="1100" dirty="0" err="1">
                <a:latin typeface="Consolas" panose="020B0609020204030204" pitchFamily="49" charset="0"/>
              </a:rPr>
              <a:t>auxDto</a:t>
            </a:r>
            <a:r>
              <a:rPr lang="es-AR" sz="1100" dirty="0">
                <a:latin typeface="Consolas" panose="020B0609020204030204" pitchFamily="49" charset="0"/>
              </a:rPr>
              <a:t>);</a:t>
            </a:r>
          </a:p>
          <a:p>
            <a:pPr>
              <a:lnSpc>
                <a:spcPct val="150000"/>
              </a:lnSpc>
            </a:pPr>
            <a:r>
              <a:rPr lang="es-AR" sz="1100" dirty="0">
                <a:latin typeface="Consolas" panose="020B0609020204030204" pitchFamily="49" charset="0"/>
              </a:rPr>
              <a:t>            }</a:t>
            </a:r>
          </a:p>
          <a:p>
            <a:pPr>
              <a:lnSpc>
                <a:spcPct val="150000"/>
              </a:lnSpc>
            </a:pPr>
            <a:r>
              <a:rPr lang="es-AR" sz="1100" dirty="0">
                <a:latin typeface="Consolas" panose="020B0609020204030204" pitchFamily="49" charset="0"/>
              </a:rPr>
              <a:t>            </a:t>
            </a:r>
            <a:r>
              <a:rPr lang="es-AR" sz="1100" dirty="0" err="1">
                <a:latin typeface="Consolas" panose="020B0609020204030204" pitchFamily="49" charset="0"/>
              </a:rPr>
              <a:t>return</a:t>
            </a:r>
            <a:r>
              <a:rPr lang="es-AR" sz="1100" dirty="0">
                <a:latin typeface="Consolas" panose="020B0609020204030204" pitchFamily="49" charset="0"/>
              </a:rPr>
              <a:t> </a:t>
            </a:r>
            <a:r>
              <a:rPr lang="es-AR" sz="1100" dirty="0" err="1">
                <a:latin typeface="Consolas" panose="020B0609020204030204" pitchFamily="49" charset="0"/>
              </a:rPr>
              <a:t>dtos</a:t>
            </a:r>
            <a:r>
              <a:rPr lang="es-AR" sz="1100" dirty="0"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s-AR" sz="1100" dirty="0">
                <a:latin typeface="Consolas" panose="020B0609020204030204" pitchFamily="49" charset="0"/>
              </a:rPr>
              <a:t>        } catch (</a:t>
            </a:r>
            <a:r>
              <a:rPr lang="es-AR" sz="1100" dirty="0" err="1">
                <a:latin typeface="Consolas" panose="020B0609020204030204" pitchFamily="49" charset="0"/>
              </a:rPr>
              <a:t>Exception</a:t>
            </a:r>
            <a:r>
              <a:rPr lang="es-AR" sz="1100" dirty="0">
                <a:latin typeface="Consolas" panose="020B0609020204030204" pitchFamily="49" charset="0"/>
              </a:rPr>
              <a:t> e){…}</a:t>
            </a:r>
          </a:p>
          <a:p>
            <a:pPr>
              <a:lnSpc>
                <a:spcPct val="150000"/>
              </a:lnSpc>
            </a:pPr>
            <a:r>
              <a:rPr lang="es-AR" sz="1100" dirty="0">
                <a:latin typeface="Consolas" panose="020B0609020204030204" pitchFamily="49" charset="0"/>
              </a:rPr>
              <a:t>    }</a:t>
            </a:r>
          </a:p>
        </p:txBody>
      </p:sp>
    </p:spTree>
    <p:extLst>
      <p:ext uri="{BB962C8B-B14F-4D97-AF65-F5344CB8AC3E}">
        <p14:creationId xmlns:p14="http://schemas.microsoft.com/office/powerpoint/2010/main" val="12576575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2276ED-C7BD-4515-8B23-BCF184A092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058" y="310223"/>
            <a:ext cx="7315200" cy="548700"/>
          </a:xfrm>
        </p:spPr>
        <p:txBody>
          <a:bodyPr/>
          <a:lstStyle/>
          <a:p>
            <a:r>
              <a:rPr lang="es-AR" dirty="0" err="1"/>
              <a:t>Model</a:t>
            </a:r>
            <a:r>
              <a:rPr lang="es-AR" dirty="0"/>
              <a:t> </a:t>
            </a:r>
            <a:r>
              <a:rPr lang="es-AR" dirty="0" err="1"/>
              <a:t>Mapper</a:t>
            </a:r>
            <a:endParaRPr lang="es-AR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06EB6A2-BB26-4769-B7DB-B6003762BB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4400" y="1092852"/>
            <a:ext cx="7299900" cy="548700"/>
          </a:xfrm>
        </p:spPr>
        <p:txBody>
          <a:bodyPr/>
          <a:lstStyle/>
          <a:p>
            <a:r>
              <a:rPr lang="es-AR" dirty="0"/>
              <a:t>Es una librería que nos permite automatizar el mapeo de datos, haciéndolo más fácil, rápido y seguro.</a:t>
            </a:r>
          </a:p>
          <a:p>
            <a:r>
              <a:rPr lang="es-AR" dirty="0"/>
              <a:t>Solo deberemos agregar la dependencia al archivo POM y utilizarlo de la siguiente manera.</a:t>
            </a:r>
          </a:p>
          <a:p>
            <a:r>
              <a:rPr lang="es-AR" dirty="0">
                <a:hlinkClick r:id="rId2"/>
              </a:rPr>
              <a:t>http://modelmapper.org/getting-started/</a:t>
            </a:r>
            <a:r>
              <a:rPr lang="es-AR" dirty="0"/>
              <a:t> &lt;- Dependencia y guías</a:t>
            </a:r>
          </a:p>
          <a:p>
            <a:pPr marL="152400" indent="0">
              <a:buNone/>
            </a:pPr>
            <a:endParaRPr lang="es-AR" dirty="0"/>
          </a:p>
        </p:txBody>
      </p:sp>
      <p:sp>
        <p:nvSpPr>
          <p:cNvPr id="5" name="Marcador de texto 2">
            <a:extLst>
              <a:ext uri="{FF2B5EF4-FFF2-40B4-BE49-F238E27FC236}">
                <a16:creationId xmlns:a16="http://schemas.microsoft.com/office/drawing/2014/main" id="{273322D3-7F88-4322-A34B-C6F3B541F07F}"/>
              </a:ext>
            </a:extLst>
          </p:cNvPr>
          <p:cNvSpPr txBox="1">
            <a:spLocks/>
          </p:cNvSpPr>
          <p:nvPr/>
        </p:nvSpPr>
        <p:spPr>
          <a:xfrm>
            <a:off x="927358" y="2818449"/>
            <a:ext cx="7299900" cy="3644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1200"/>
              <a:buFont typeface="Lato"/>
              <a:buAutoNum type="arabicPeriod"/>
              <a:defRPr sz="1200" b="0" i="0" u="none" strike="noStrike" cap="none">
                <a:solidFill>
                  <a:srgbClr val="231F20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31F20"/>
              </a:buClr>
              <a:buSzPts val="1200"/>
              <a:buFont typeface="Lato"/>
              <a:buAutoNum type="alphaLcPeriod"/>
              <a:defRPr sz="1400" b="0" i="0" u="none" strike="noStrike" cap="none">
                <a:solidFill>
                  <a:srgbClr val="231F20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31F20"/>
              </a:buClr>
              <a:buSzPts val="1200"/>
              <a:buFont typeface="Lato"/>
              <a:buAutoNum type="romanLcPeriod"/>
              <a:defRPr sz="1400" b="0" i="0" u="none" strike="noStrike" cap="none">
                <a:solidFill>
                  <a:srgbClr val="231F20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31F20"/>
              </a:buClr>
              <a:buSzPts val="1200"/>
              <a:buFont typeface="Lato"/>
              <a:buAutoNum type="arabicPeriod"/>
              <a:defRPr sz="1400" b="0" i="0" u="none" strike="noStrike" cap="none">
                <a:solidFill>
                  <a:srgbClr val="231F20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31F20"/>
              </a:buClr>
              <a:buSzPts val="1200"/>
              <a:buFont typeface="Lato"/>
              <a:buAutoNum type="alphaLcPeriod"/>
              <a:defRPr sz="1400" b="0" i="0" u="none" strike="noStrike" cap="none">
                <a:solidFill>
                  <a:srgbClr val="231F20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31F20"/>
              </a:buClr>
              <a:buSzPts val="1200"/>
              <a:buFont typeface="Lato"/>
              <a:buAutoNum type="romanLcPeriod"/>
              <a:defRPr sz="1400" b="0" i="0" u="none" strike="noStrike" cap="none">
                <a:solidFill>
                  <a:srgbClr val="231F20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31F20"/>
              </a:buClr>
              <a:buSzPts val="1200"/>
              <a:buFont typeface="Lato"/>
              <a:buAutoNum type="arabicPeriod"/>
              <a:defRPr sz="1400" b="0" i="0" u="none" strike="noStrike" cap="none">
                <a:solidFill>
                  <a:srgbClr val="231F20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31F20"/>
              </a:buClr>
              <a:buSzPts val="1200"/>
              <a:buFont typeface="Lato"/>
              <a:buAutoNum type="alphaLcPeriod"/>
              <a:defRPr sz="1400" b="0" i="0" u="none" strike="noStrike" cap="none">
                <a:solidFill>
                  <a:srgbClr val="231F20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31F20"/>
              </a:buClr>
              <a:buSzPts val="1200"/>
              <a:buFont typeface="Lato"/>
              <a:buAutoNum type="romanLcPeriod"/>
              <a:defRPr sz="1400" b="0" i="0" u="none" strike="noStrike" cap="none">
                <a:solidFill>
                  <a:srgbClr val="231F2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52400" indent="0">
              <a:buFont typeface="Lato"/>
              <a:buNone/>
            </a:pPr>
            <a:r>
              <a:rPr lang="es-AR" dirty="0"/>
              <a:t>Mapear de DTO a </a:t>
            </a:r>
            <a:r>
              <a:rPr lang="es-AR" dirty="0" err="1"/>
              <a:t>Entity</a:t>
            </a:r>
            <a:r>
              <a:rPr lang="es-AR" dirty="0"/>
              <a:t> (todos los atributos que no existen en el DTO van a ser nulos para la entidad)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C6714113-0DF9-4B4A-8CC5-D7A2D2A7730F}"/>
              </a:ext>
            </a:extLst>
          </p:cNvPr>
          <p:cNvSpPr txBox="1"/>
          <p:nvPr/>
        </p:nvSpPr>
        <p:spPr>
          <a:xfrm>
            <a:off x="1167620" y="3957202"/>
            <a:ext cx="6793460" cy="31906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AR" sz="1100" dirty="0" err="1">
                <a:latin typeface="Consolas" panose="020B0609020204030204" pitchFamily="49" charset="0"/>
              </a:rPr>
              <a:t>PersonaBasicaDTO</a:t>
            </a:r>
            <a:r>
              <a:rPr lang="es-AR" sz="1100" dirty="0">
                <a:latin typeface="Consolas" panose="020B0609020204030204" pitchFamily="49" charset="0"/>
              </a:rPr>
              <a:t> </a:t>
            </a:r>
            <a:r>
              <a:rPr lang="es-AR" sz="1100" dirty="0" err="1">
                <a:latin typeface="Consolas" panose="020B0609020204030204" pitchFamily="49" charset="0"/>
              </a:rPr>
              <a:t>personaDTO</a:t>
            </a:r>
            <a:r>
              <a:rPr lang="es-AR" sz="1100" dirty="0">
                <a:latin typeface="Consolas" panose="020B0609020204030204" pitchFamily="49" charset="0"/>
              </a:rPr>
              <a:t> = </a:t>
            </a:r>
            <a:r>
              <a:rPr lang="es-AR" sz="1100" dirty="0" err="1">
                <a:latin typeface="Consolas" panose="020B0609020204030204" pitchFamily="49" charset="0"/>
              </a:rPr>
              <a:t>modelMapper.map</a:t>
            </a:r>
            <a:r>
              <a:rPr lang="es-AR" sz="1100" dirty="0">
                <a:latin typeface="Consolas" panose="020B0609020204030204" pitchFamily="49" charset="0"/>
              </a:rPr>
              <a:t>(persona, </a:t>
            </a:r>
            <a:r>
              <a:rPr lang="es-AR" sz="1100" dirty="0" err="1">
                <a:latin typeface="Consolas" panose="020B0609020204030204" pitchFamily="49" charset="0"/>
              </a:rPr>
              <a:t>PersonaBasicaDTO.class</a:t>
            </a:r>
            <a:r>
              <a:rPr lang="es-AR" sz="1100" dirty="0"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7" name="Marcador de texto 2">
            <a:extLst>
              <a:ext uri="{FF2B5EF4-FFF2-40B4-BE49-F238E27FC236}">
                <a16:creationId xmlns:a16="http://schemas.microsoft.com/office/drawing/2014/main" id="{F4DB8EE7-2754-443E-9204-39DC5D747588}"/>
              </a:ext>
            </a:extLst>
          </p:cNvPr>
          <p:cNvSpPr txBox="1">
            <a:spLocks/>
          </p:cNvSpPr>
          <p:nvPr/>
        </p:nvSpPr>
        <p:spPr>
          <a:xfrm>
            <a:off x="927358" y="3573102"/>
            <a:ext cx="7299900" cy="3644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1200"/>
              <a:buFont typeface="Lato"/>
              <a:buAutoNum type="arabicPeriod"/>
              <a:defRPr sz="1200" b="0" i="0" u="none" strike="noStrike" cap="none">
                <a:solidFill>
                  <a:srgbClr val="231F20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31F20"/>
              </a:buClr>
              <a:buSzPts val="1200"/>
              <a:buFont typeface="Lato"/>
              <a:buAutoNum type="alphaLcPeriod"/>
              <a:defRPr sz="1400" b="0" i="0" u="none" strike="noStrike" cap="none">
                <a:solidFill>
                  <a:srgbClr val="231F20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31F20"/>
              </a:buClr>
              <a:buSzPts val="1200"/>
              <a:buFont typeface="Lato"/>
              <a:buAutoNum type="romanLcPeriod"/>
              <a:defRPr sz="1400" b="0" i="0" u="none" strike="noStrike" cap="none">
                <a:solidFill>
                  <a:srgbClr val="231F20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31F20"/>
              </a:buClr>
              <a:buSzPts val="1200"/>
              <a:buFont typeface="Lato"/>
              <a:buAutoNum type="arabicPeriod"/>
              <a:defRPr sz="1400" b="0" i="0" u="none" strike="noStrike" cap="none">
                <a:solidFill>
                  <a:srgbClr val="231F20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31F20"/>
              </a:buClr>
              <a:buSzPts val="1200"/>
              <a:buFont typeface="Lato"/>
              <a:buAutoNum type="alphaLcPeriod"/>
              <a:defRPr sz="1400" b="0" i="0" u="none" strike="noStrike" cap="none">
                <a:solidFill>
                  <a:srgbClr val="231F20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31F20"/>
              </a:buClr>
              <a:buSzPts val="1200"/>
              <a:buFont typeface="Lato"/>
              <a:buAutoNum type="romanLcPeriod"/>
              <a:defRPr sz="1400" b="0" i="0" u="none" strike="noStrike" cap="none">
                <a:solidFill>
                  <a:srgbClr val="231F20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31F20"/>
              </a:buClr>
              <a:buSzPts val="1200"/>
              <a:buFont typeface="Lato"/>
              <a:buAutoNum type="arabicPeriod"/>
              <a:defRPr sz="1400" b="0" i="0" u="none" strike="noStrike" cap="none">
                <a:solidFill>
                  <a:srgbClr val="231F20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31F20"/>
              </a:buClr>
              <a:buSzPts val="1200"/>
              <a:buFont typeface="Lato"/>
              <a:buAutoNum type="alphaLcPeriod"/>
              <a:defRPr sz="1400" b="0" i="0" u="none" strike="noStrike" cap="none">
                <a:solidFill>
                  <a:srgbClr val="231F20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31F20"/>
              </a:buClr>
              <a:buSzPts val="1200"/>
              <a:buFont typeface="Lato"/>
              <a:buAutoNum type="romanLcPeriod"/>
              <a:defRPr sz="1400" b="0" i="0" u="none" strike="noStrike" cap="none">
                <a:solidFill>
                  <a:srgbClr val="231F2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52400" indent="0">
              <a:buNone/>
            </a:pPr>
            <a:r>
              <a:rPr lang="es-AR" dirty="0"/>
              <a:t>Mapear de </a:t>
            </a:r>
            <a:r>
              <a:rPr lang="es-AR" dirty="0" err="1"/>
              <a:t>Entity</a:t>
            </a:r>
            <a:r>
              <a:rPr lang="es-AR" dirty="0"/>
              <a:t> a DTO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4E921CCE-DBFA-4FAF-8B61-CADB37EEABA4}"/>
              </a:ext>
            </a:extLst>
          </p:cNvPr>
          <p:cNvSpPr txBox="1"/>
          <p:nvPr/>
        </p:nvSpPr>
        <p:spPr>
          <a:xfrm>
            <a:off x="1175270" y="3209774"/>
            <a:ext cx="6793460" cy="31906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AR" sz="1100" dirty="0">
                <a:latin typeface="Consolas" panose="020B0609020204030204" pitchFamily="49" charset="0"/>
              </a:rPr>
              <a:t>Persona </a:t>
            </a:r>
            <a:r>
              <a:rPr lang="es-AR" sz="1100" dirty="0" err="1">
                <a:latin typeface="Consolas" panose="020B0609020204030204" pitchFamily="49" charset="0"/>
              </a:rPr>
              <a:t>persona</a:t>
            </a:r>
            <a:r>
              <a:rPr lang="es-AR" sz="1100" dirty="0">
                <a:latin typeface="Consolas" panose="020B0609020204030204" pitchFamily="49" charset="0"/>
              </a:rPr>
              <a:t> = </a:t>
            </a:r>
            <a:r>
              <a:rPr lang="es-AR" sz="1100" dirty="0" err="1">
                <a:latin typeface="Consolas" panose="020B0609020204030204" pitchFamily="49" charset="0"/>
              </a:rPr>
              <a:t>modelMapper.map</a:t>
            </a:r>
            <a:r>
              <a:rPr lang="es-AR" sz="1100" dirty="0">
                <a:latin typeface="Consolas" panose="020B0609020204030204" pitchFamily="49" charset="0"/>
              </a:rPr>
              <a:t>(</a:t>
            </a:r>
            <a:r>
              <a:rPr lang="es-AR" sz="1100" dirty="0" err="1">
                <a:latin typeface="Consolas" panose="020B0609020204030204" pitchFamily="49" charset="0"/>
              </a:rPr>
              <a:t>personaDTO</a:t>
            </a:r>
            <a:r>
              <a:rPr lang="es-AR" sz="1100" dirty="0">
                <a:latin typeface="Consolas" panose="020B0609020204030204" pitchFamily="49" charset="0"/>
              </a:rPr>
              <a:t>, </a:t>
            </a:r>
            <a:r>
              <a:rPr lang="es-AR" sz="1100" dirty="0" err="1">
                <a:latin typeface="Consolas" panose="020B0609020204030204" pitchFamily="49" charset="0"/>
              </a:rPr>
              <a:t>Persona.class</a:t>
            </a:r>
            <a:r>
              <a:rPr lang="es-AR" sz="1100" dirty="0">
                <a:latin typeface="Consolas" panose="020B0609020204030204" pitchFamily="49" charset="0"/>
              </a:rPr>
              <a:t>);</a:t>
            </a:r>
          </a:p>
        </p:txBody>
      </p:sp>
      <p:grpSp>
        <p:nvGrpSpPr>
          <p:cNvPr id="13" name="Grupo 12">
            <a:extLst>
              <a:ext uri="{FF2B5EF4-FFF2-40B4-BE49-F238E27FC236}">
                <a16:creationId xmlns:a16="http://schemas.microsoft.com/office/drawing/2014/main" id="{60DFE130-A7D5-4BB1-8308-BB7E9E504BF2}"/>
              </a:ext>
            </a:extLst>
          </p:cNvPr>
          <p:cNvGrpSpPr/>
          <p:nvPr/>
        </p:nvGrpSpPr>
        <p:grpSpPr>
          <a:xfrm>
            <a:off x="4658628" y="4327755"/>
            <a:ext cx="760396" cy="572107"/>
            <a:chOff x="4577308" y="4587190"/>
            <a:chExt cx="904744" cy="648463"/>
          </a:xfrm>
        </p:grpSpPr>
        <p:cxnSp>
          <p:nvCxnSpPr>
            <p:cNvPr id="9" name="Conector recto de flecha 8">
              <a:extLst>
                <a:ext uri="{FF2B5EF4-FFF2-40B4-BE49-F238E27FC236}">
                  <a16:creationId xmlns:a16="http://schemas.microsoft.com/office/drawing/2014/main" id="{D6C0E8BC-AD45-4A4B-98AA-78668AE4872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29695" y="4587190"/>
              <a:ext cx="0" cy="26202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CuadroTexto 10">
              <a:extLst>
                <a:ext uri="{FF2B5EF4-FFF2-40B4-BE49-F238E27FC236}">
                  <a16:creationId xmlns:a16="http://schemas.microsoft.com/office/drawing/2014/main" id="{8B0079A9-7C8A-453C-9F8D-E3AD0E7E6A2D}"/>
                </a:ext>
              </a:extLst>
            </p:cNvPr>
            <p:cNvSpPr txBox="1"/>
            <p:nvPr/>
          </p:nvSpPr>
          <p:spPr>
            <a:xfrm>
              <a:off x="4577308" y="4916591"/>
              <a:ext cx="904744" cy="3190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dirty="0">
                  <a:latin typeface="Lato" panose="020F0502020204030203" pitchFamily="34" charset="0"/>
                </a:rPr>
                <a:t>Origen</a:t>
              </a:r>
            </a:p>
          </p:txBody>
        </p:sp>
      </p:grpSp>
      <p:grpSp>
        <p:nvGrpSpPr>
          <p:cNvPr id="14" name="Grupo 13">
            <a:extLst>
              <a:ext uri="{FF2B5EF4-FFF2-40B4-BE49-F238E27FC236}">
                <a16:creationId xmlns:a16="http://schemas.microsoft.com/office/drawing/2014/main" id="{DA3EFC15-779D-4FF5-B8F7-B3BD6679096C}"/>
              </a:ext>
            </a:extLst>
          </p:cNvPr>
          <p:cNvGrpSpPr/>
          <p:nvPr/>
        </p:nvGrpSpPr>
        <p:grpSpPr>
          <a:xfrm>
            <a:off x="5913631" y="4327755"/>
            <a:ext cx="833677" cy="610842"/>
            <a:chOff x="6029134" y="4572740"/>
            <a:chExt cx="904744" cy="662913"/>
          </a:xfrm>
        </p:grpSpPr>
        <p:cxnSp>
          <p:nvCxnSpPr>
            <p:cNvPr id="10" name="Conector recto de flecha 9">
              <a:extLst>
                <a:ext uri="{FF2B5EF4-FFF2-40B4-BE49-F238E27FC236}">
                  <a16:creationId xmlns:a16="http://schemas.microsoft.com/office/drawing/2014/main" id="{F4FEC9F6-E358-4B3B-824F-1D6DB4C1476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81506" y="4572740"/>
              <a:ext cx="0" cy="27647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CuadroTexto 11">
              <a:extLst>
                <a:ext uri="{FF2B5EF4-FFF2-40B4-BE49-F238E27FC236}">
                  <a16:creationId xmlns:a16="http://schemas.microsoft.com/office/drawing/2014/main" id="{3FA90BF4-8465-4B24-86C0-11D85B705DCD}"/>
                </a:ext>
              </a:extLst>
            </p:cNvPr>
            <p:cNvSpPr txBox="1"/>
            <p:nvPr/>
          </p:nvSpPr>
          <p:spPr>
            <a:xfrm>
              <a:off x="6029134" y="4916591"/>
              <a:ext cx="904744" cy="3190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dirty="0">
                  <a:latin typeface="Lato" panose="020F0502020204030203" pitchFamily="34" charset="0"/>
                </a:rPr>
                <a:t>Destino</a:t>
              </a:r>
            </a:p>
          </p:txBody>
        </p:sp>
      </p:grpSp>
      <p:sp>
        <p:nvSpPr>
          <p:cNvPr id="17" name="CuadroTexto 16">
            <a:extLst>
              <a:ext uri="{FF2B5EF4-FFF2-40B4-BE49-F238E27FC236}">
                <a16:creationId xmlns:a16="http://schemas.microsoft.com/office/drawing/2014/main" id="{048BF72D-3952-444C-B853-467215519D4B}"/>
              </a:ext>
            </a:extLst>
          </p:cNvPr>
          <p:cNvSpPr txBox="1"/>
          <p:nvPr/>
        </p:nvSpPr>
        <p:spPr>
          <a:xfrm>
            <a:off x="1175270" y="2424182"/>
            <a:ext cx="6793460" cy="31906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AR" sz="1100" dirty="0" err="1">
                <a:latin typeface="Consolas" panose="020B0609020204030204" pitchFamily="49" charset="0"/>
              </a:rPr>
              <a:t>ModelMapper</a:t>
            </a:r>
            <a:r>
              <a:rPr lang="es-AR" sz="1100" dirty="0">
                <a:latin typeface="Consolas" panose="020B0609020204030204" pitchFamily="49" charset="0"/>
              </a:rPr>
              <a:t> </a:t>
            </a:r>
            <a:r>
              <a:rPr lang="es-AR" sz="1100" dirty="0" err="1">
                <a:latin typeface="Consolas" panose="020B0609020204030204" pitchFamily="49" charset="0"/>
              </a:rPr>
              <a:t>modelMapper</a:t>
            </a:r>
            <a:r>
              <a:rPr lang="es-AR" sz="1100" dirty="0">
                <a:latin typeface="Consolas" panose="020B0609020204030204" pitchFamily="49" charset="0"/>
              </a:rPr>
              <a:t> = new </a:t>
            </a:r>
            <a:r>
              <a:rPr lang="es-AR" sz="1100" dirty="0" err="1">
                <a:latin typeface="Consolas" panose="020B0609020204030204" pitchFamily="49" charset="0"/>
              </a:rPr>
              <a:t>ModelMapper</a:t>
            </a:r>
            <a:r>
              <a:rPr lang="es-AR" sz="1100" dirty="0">
                <a:latin typeface="Consolas" panose="020B0609020204030204" pitchFamily="49" charset="0"/>
              </a:rPr>
              <a:t>();</a:t>
            </a:r>
          </a:p>
        </p:txBody>
      </p:sp>
      <p:sp>
        <p:nvSpPr>
          <p:cNvPr id="18" name="Marcador de texto 2">
            <a:extLst>
              <a:ext uri="{FF2B5EF4-FFF2-40B4-BE49-F238E27FC236}">
                <a16:creationId xmlns:a16="http://schemas.microsoft.com/office/drawing/2014/main" id="{3AB9C12D-9879-4A03-B8BC-8DF33001A4B2}"/>
              </a:ext>
            </a:extLst>
          </p:cNvPr>
          <p:cNvSpPr txBox="1">
            <a:spLocks/>
          </p:cNvSpPr>
          <p:nvPr/>
        </p:nvSpPr>
        <p:spPr>
          <a:xfrm>
            <a:off x="927358" y="2046856"/>
            <a:ext cx="7299900" cy="3644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1200"/>
              <a:buFont typeface="Lato"/>
              <a:buAutoNum type="arabicPeriod"/>
              <a:defRPr sz="1200" b="0" i="0" u="none" strike="noStrike" cap="none">
                <a:solidFill>
                  <a:srgbClr val="231F20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31F20"/>
              </a:buClr>
              <a:buSzPts val="1200"/>
              <a:buFont typeface="Lato"/>
              <a:buAutoNum type="alphaLcPeriod"/>
              <a:defRPr sz="1400" b="0" i="0" u="none" strike="noStrike" cap="none">
                <a:solidFill>
                  <a:srgbClr val="231F20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31F20"/>
              </a:buClr>
              <a:buSzPts val="1200"/>
              <a:buFont typeface="Lato"/>
              <a:buAutoNum type="romanLcPeriod"/>
              <a:defRPr sz="1400" b="0" i="0" u="none" strike="noStrike" cap="none">
                <a:solidFill>
                  <a:srgbClr val="231F20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31F20"/>
              </a:buClr>
              <a:buSzPts val="1200"/>
              <a:buFont typeface="Lato"/>
              <a:buAutoNum type="arabicPeriod"/>
              <a:defRPr sz="1400" b="0" i="0" u="none" strike="noStrike" cap="none">
                <a:solidFill>
                  <a:srgbClr val="231F20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31F20"/>
              </a:buClr>
              <a:buSzPts val="1200"/>
              <a:buFont typeface="Lato"/>
              <a:buAutoNum type="alphaLcPeriod"/>
              <a:defRPr sz="1400" b="0" i="0" u="none" strike="noStrike" cap="none">
                <a:solidFill>
                  <a:srgbClr val="231F20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31F20"/>
              </a:buClr>
              <a:buSzPts val="1200"/>
              <a:buFont typeface="Lato"/>
              <a:buAutoNum type="romanLcPeriod"/>
              <a:defRPr sz="1400" b="0" i="0" u="none" strike="noStrike" cap="none">
                <a:solidFill>
                  <a:srgbClr val="231F20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31F20"/>
              </a:buClr>
              <a:buSzPts val="1200"/>
              <a:buFont typeface="Lato"/>
              <a:buAutoNum type="arabicPeriod"/>
              <a:defRPr sz="1400" b="0" i="0" u="none" strike="noStrike" cap="none">
                <a:solidFill>
                  <a:srgbClr val="231F20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31F20"/>
              </a:buClr>
              <a:buSzPts val="1200"/>
              <a:buFont typeface="Lato"/>
              <a:buAutoNum type="alphaLcPeriod"/>
              <a:defRPr sz="1400" b="0" i="0" u="none" strike="noStrike" cap="none">
                <a:solidFill>
                  <a:srgbClr val="231F20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31F20"/>
              </a:buClr>
              <a:buSzPts val="1200"/>
              <a:buFont typeface="Lato"/>
              <a:buAutoNum type="romanLcPeriod"/>
              <a:defRPr sz="1400" b="0" i="0" u="none" strike="noStrike" cap="none">
                <a:solidFill>
                  <a:srgbClr val="231F2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52400" indent="0">
              <a:buFont typeface="Lato"/>
              <a:buNone/>
            </a:pPr>
            <a:r>
              <a:rPr lang="es-AR" dirty="0"/>
              <a:t>Crear una instancia de </a:t>
            </a:r>
            <a:r>
              <a:rPr lang="es-AR" dirty="0" err="1"/>
              <a:t>ModelMapper</a:t>
            </a:r>
            <a:endParaRPr lang="es-AR" dirty="0"/>
          </a:p>
        </p:txBody>
      </p:sp>
      <p:grpSp>
        <p:nvGrpSpPr>
          <p:cNvPr id="19" name="Grupo 18">
            <a:extLst>
              <a:ext uri="{FF2B5EF4-FFF2-40B4-BE49-F238E27FC236}">
                <a16:creationId xmlns:a16="http://schemas.microsoft.com/office/drawing/2014/main" id="{648B6EF1-917F-4432-9FE8-8D6DEB864E1A}"/>
              </a:ext>
            </a:extLst>
          </p:cNvPr>
          <p:cNvGrpSpPr/>
          <p:nvPr/>
        </p:nvGrpSpPr>
        <p:grpSpPr>
          <a:xfrm>
            <a:off x="6330469" y="3160407"/>
            <a:ext cx="2014338" cy="402868"/>
            <a:chOff x="778600" y="3385999"/>
            <a:chExt cx="3892988" cy="778599"/>
          </a:xfrm>
        </p:grpSpPr>
        <p:sp>
          <p:nvSpPr>
            <p:cNvPr id="21" name="Rectángulo: esquinas redondeadas 20">
              <a:extLst>
                <a:ext uri="{FF2B5EF4-FFF2-40B4-BE49-F238E27FC236}">
                  <a16:creationId xmlns:a16="http://schemas.microsoft.com/office/drawing/2014/main" id="{C9ACC74B-B2F0-4FB4-A1A8-A45F2783E8B5}"/>
                </a:ext>
              </a:extLst>
            </p:cNvPr>
            <p:cNvSpPr/>
            <p:nvPr/>
          </p:nvSpPr>
          <p:spPr>
            <a:xfrm>
              <a:off x="778600" y="3385999"/>
              <a:ext cx="2951430" cy="778599"/>
            </a:xfrm>
            <a:prstGeom prst="roundRect">
              <a:avLst/>
            </a:prstGeom>
            <a:solidFill>
              <a:srgbClr val="FFFFFF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grpSp>
          <p:nvGrpSpPr>
            <p:cNvPr id="20" name="Google Shape;15581;p82">
              <a:extLst>
                <a:ext uri="{FF2B5EF4-FFF2-40B4-BE49-F238E27FC236}">
                  <a16:creationId xmlns:a16="http://schemas.microsoft.com/office/drawing/2014/main" id="{79536ADC-92C2-4B15-BE14-012628E06C75}"/>
                </a:ext>
              </a:extLst>
            </p:cNvPr>
            <p:cNvGrpSpPr/>
            <p:nvPr/>
          </p:nvGrpSpPr>
          <p:grpSpPr>
            <a:xfrm rot="20517714">
              <a:off x="1042878" y="3543483"/>
              <a:ext cx="495452" cy="463631"/>
              <a:chOff x="2766264" y="3394042"/>
              <a:chExt cx="294873" cy="275934"/>
            </a:xfrm>
            <a:solidFill>
              <a:schemeClr val="accent4">
                <a:lumMod val="75000"/>
              </a:schemeClr>
            </a:solidFill>
          </p:grpSpPr>
          <p:sp>
            <p:nvSpPr>
              <p:cNvPr id="23" name="Google Shape;15582;p82">
                <a:extLst>
                  <a:ext uri="{FF2B5EF4-FFF2-40B4-BE49-F238E27FC236}">
                    <a16:creationId xmlns:a16="http://schemas.microsoft.com/office/drawing/2014/main" id="{03B03C9A-3687-415E-ACB3-92A5BA600596}"/>
                  </a:ext>
                </a:extLst>
              </p:cNvPr>
              <p:cNvSpPr/>
              <p:nvPr/>
            </p:nvSpPr>
            <p:spPr>
              <a:xfrm>
                <a:off x="2766264" y="3394042"/>
                <a:ext cx="253176" cy="275934"/>
              </a:xfrm>
              <a:custGeom>
                <a:avLst/>
                <a:gdLst/>
                <a:ahLst/>
                <a:cxnLst/>
                <a:rect l="l" t="t" r="r" b="b"/>
                <a:pathLst>
                  <a:path w="7954" h="8669" extrusionOk="0">
                    <a:moveTo>
                      <a:pt x="6942" y="3489"/>
                    </a:moveTo>
                    <a:cubicBezTo>
                      <a:pt x="7371" y="3549"/>
                      <a:pt x="7692" y="3918"/>
                      <a:pt x="7692" y="4346"/>
                    </a:cubicBezTo>
                    <a:cubicBezTo>
                      <a:pt x="7692" y="4799"/>
                      <a:pt x="7382" y="5156"/>
                      <a:pt x="6942" y="5227"/>
                    </a:cubicBezTo>
                    <a:lnTo>
                      <a:pt x="6942" y="3489"/>
                    </a:lnTo>
                    <a:close/>
                    <a:moveTo>
                      <a:pt x="1013" y="3322"/>
                    </a:moveTo>
                    <a:lnTo>
                      <a:pt x="1013" y="5382"/>
                    </a:lnTo>
                    <a:lnTo>
                      <a:pt x="715" y="5382"/>
                    </a:lnTo>
                    <a:cubicBezTo>
                      <a:pt x="465" y="5382"/>
                      <a:pt x="263" y="5180"/>
                      <a:pt x="263" y="4930"/>
                    </a:cubicBezTo>
                    <a:lnTo>
                      <a:pt x="263" y="3775"/>
                    </a:lnTo>
                    <a:cubicBezTo>
                      <a:pt x="263" y="3537"/>
                      <a:pt x="453" y="3322"/>
                      <a:pt x="715" y="3322"/>
                    </a:cubicBezTo>
                    <a:close/>
                    <a:moveTo>
                      <a:pt x="2179" y="3322"/>
                    </a:moveTo>
                    <a:lnTo>
                      <a:pt x="2179" y="5382"/>
                    </a:lnTo>
                    <a:lnTo>
                      <a:pt x="1286" y="5382"/>
                    </a:lnTo>
                    <a:lnTo>
                      <a:pt x="1286" y="3322"/>
                    </a:lnTo>
                    <a:close/>
                    <a:moveTo>
                      <a:pt x="2322" y="6370"/>
                    </a:moveTo>
                    <a:lnTo>
                      <a:pt x="2322" y="6966"/>
                    </a:lnTo>
                    <a:lnTo>
                      <a:pt x="2060" y="6966"/>
                    </a:lnTo>
                    <a:lnTo>
                      <a:pt x="2227" y="6370"/>
                    </a:lnTo>
                    <a:close/>
                    <a:moveTo>
                      <a:pt x="2144" y="5644"/>
                    </a:moveTo>
                    <a:lnTo>
                      <a:pt x="1632" y="7549"/>
                    </a:lnTo>
                    <a:lnTo>
                      <a:pt x="1286" y="7549"/>
                    </a:lnTo>
                    <a:lnTo>
                      <a:pt x="1286" y="5644"/>
                    </a:lnTo>
                    <a:close/>
                    <a:moveTo>
                      <a:pt x="6680" y="274"/>
                    </a:moveTo>
                    <a:lnTo>
                      <a:pt x="6680" y="8430"/>
                    </a:lnTo>
                    <a:lnTo>
                      <a:pt x="6085" y="8430"/>
                    </a:lnTo>
                    <a:lnTo>
                      <a:pt x="6085" y="2703"/>
                    </a:lnTo>
                    <a:cubicBezTo>
                      <a:pt x="6085" y="2620"/>
                      <a:pt x="6025" y="2560"/>
                      <a:pt x="5954" y="2560"/>
                    </a:cubicBezTo>
                    <a:cubicBezTo>
                      <a:pt x="5870" y="2560"/>
                      <a:pt x="5811" y="2620"/>
                      <a:pt x="5811" y="2703"/>
                    </a:cubicBezTo>
                    <a:lnTo>
                      <a:pt x="5811" y="7549"/>
                    </a:lnTo>
                    <a:cubicBezTo>
                      <a:pt x="5632" y="7311"/>
                      <a:pt x="5382" y="6989"/>
                      <a:pt x="5037" y="6668"/>
                    </a:cubicBezTo>
                    <a:cubicBezTo>
                      <a:pt x="4668" y="6299"/>
                      <a:pt x="4263" y="6013"/>
                      <a:pt x="3870" y="5799"/>
                    </a:cubicBezTo>
                    <a:cubicBezTo>
                      <a:pt x="3406" y="5561"/>
                      <a:pt x="2930" y="5418"/>
                      <a:pt x="2453" y="5394"/>
                    </a:cubicBezTo>
                    <a:lnTo>
                      <a:pt x="2453" y="3322"/>
                    </a:lnTo>
                    <a:cubicBezTo>
                      <a:pt x="2930" y="3310"/>
                      <a:pt x="3406" y="3179"/>
                      <a:pt x="3870" y="2918"/>
                    </a:cubicBezTo>
                    <a:cubicBezTo>
                      <a:pt x="4263" y="2715"/>
                      <a:pt x="4668" y="2417"/>
                      <a:pt x="5037" y="2048"/>
                    </a:cubicBezTo>
                    <a:cubicBezTo>
                      <a:pt x="5370" y="1715"/>
                      <a:pt x="5632" y="1394"/>
                      <a:pt x="5811" y="1167"/>
                    </a:cubicBezTo>
                    <a:lnTo>
                      <a:pt x="5811" y="2025"/>
                    </a:lnTo>
                    <a:cubicBezTo>
                      <a:pt x="5811" y="2108"/>
                      <a:pt x="5870" y="2167"/>
                      <a:pt x="5954" y="2167"/>
                    </a:cubicBezTo>
                    <a:cubicBezTo>
                      <a:pt x="6025" y="2167"/>
                      <a:pt x="6085" y="2108"/>
                      <a:pt x="6085" y="2025"/>
                    </a:cubicBezTo>
                    <a:lnTo>
                      <a:pt x="6085" y="274"/>
                    </a:lnTo>
                    <a:close/>
                    <a:moveTo>
                      <a:pt x="5930" y="0"/>
                    </a:moveTo>
                    <a:cubicBezTo>
                      <a:pt x="5858" y="0"/>
                      <a:pt x="5799" y="60"/>
                      <a:pt x="5799" y="143"/>
                    </a:cubicBezTo>
                    <a:lnTo>
                      <a:pt x="5799" y="679"/>
                    </a:lnTo>
                    <a:cubicBezTo>
                      <a:pt x="5728" y="810"/>
                      <a:pt x="5370" y="1334"/>
                      <a:pt x="4835" y="1846"/>
                    </a:cubicBezTo>
                    <a:cubicBezTo>
                      <a:pt x="4263" y="2382"/>
                      <a:pt x="3370" y="3037"/>
                      <a:pt x="2299" y="3037"/>
                    </a:cubicBezTo>
                    <a:lnTo>
                      <a:pt x="715" y="3037"/>
                    </a:lnTo>
                    <a:cubicBezTo>
                      <a:pt x="310" y="3037"/>
                      <a:pt x="1" y="3370"/>
                      <a:pt x="1" y="3751"/>
                    </a:cubicBezTo>
                    <a:lnTo>
                      <a:pt x="1" y="4918"/>
                    </a:lnTo>
                    <a:cubicBezTo>
                      <a:pt x="1" y="5323"/>
                      <a:pt x="322" y="5632"/>
                      <a:pt x="715" y="5632"/>
                    </a:cubicBezTo>
                    <a:lnTo>
                      <a:pt x="1013" y="5632"/>
                    </a:lnTo>
                    <a:lnTo>
                      <a:pt x="1013" y="7668"/>
                    </a:lnTo>
                    <a:cubicBezTo>
                      <a:pt x="1013" y="7740"/>
                      <a:pt x="1072" y="7799"/>
                      <a:pt x="1144" y="7799"/>
                    </a:cubicBezTo>
                    <a:lnTo>
                      <a:pt x="1727" y="7799"/>
                    </a:lnTo>
                    <a:cubicBezTo>
                      <a:pt x="1787" y="7799"/>
                      <a:pt x="1846" y="7763"/>
                      <a:pt x="1858" y="7692"/>
                    </a:cubicBezTo>
                    <a:lnTo>
                      <a:pt x="1989" y="7216"/>
                    </a:lnTo>
                    <a:lnTo>
                      <a:pt x="2453" y="7216"/>
                    </a:lnTo>
                    <a:cubicBezTo>
                      <a:pt x="2525" y="7216"/>
                      <a:pt x="2584" y="7156"/>
                      <a:pt x="2584" y="7085"/>
                    </a:cubicBezTo>
                    <a:lnTo>
                      <a:pt x="2584" y="6204"/>
                    </a:lnTo>
                    <a:cubicBezTo>
                      <a:pt x="2584" y="6132"/>
                      <a:pt x="2525" y="6073"/>
                      <a:pt x="2453" y="6073"/>
                    </a:cubicBezTo>
                    <a:lnTo>
                      <a:pt x="2287" y="6073"/>
                    </a:lnTo>
                    <a:lnTo>
                      <a:pt x="2406" y="5632"/>
                    </a:lnTo>
                    <a:cubicBezTo>
                      <a:pt x="3430" y="5668"/>
                      <a:pt x="4299" y="6299"/>
                      <a:pt x="4835" y="6823"/>
                    </a:cubicBezTo>
                    <a:cubicBezTo>
                      <a:pt x="5370" y="7335"/>
                      <a:pt x="5704" y="7859"/>
                      <a:pt x="5799" y="7990"/>
                    </a:cubicBezTo>
                    <a:lnTo>
                      <a:pt x="5799" y="8525"/>
                    </a:lnTo>
                    <a:cubicBezTo>
                      <a:pt x="5799" y="8609"/>
                      <a:pt x="5858" y="8668"/>
                      <a:pt x="5930" y="8668"/>
                    </a:cubicBezTo>
                    <a:lnTo>
                      <a:pt x="6811" y="8668"/>
                    </a:lnTo>
                    <a:cubicBezTo>
                      <a:pt x="6882" y="8668"/>
                      <a:pt x="6942" y="8609"/>
                      <a:pt x="6942" y="8525"/>
                    </a:cubicBezTo>
                    <a:lnTo>
                      <a:pt x="6942" y="5465"/>
                    </a:lnTo>
                    <a:cubicBezTo>
                      <a:pt x="7525" y="5394"/>
                      <a:pt x="7954" y="4918"/>
                      <a:pt x="7954" y="4322"/>
                    </a:cubicBezTo>
                    <a:cubicBezTo>
                      <a:pt x="7954" y="3775"/>
                      <a:pt x="7525" y="3275"/>
                      <a:pt x="6942" y="3203"/>
                    </a:cubicBezTo>
                    <a:lnTo>
                      <a:pt x="6942" y="143"/>
                    </a:lnTo>
                    <a:cubicBezTo>
                      <a:pt x="6942" y="60"/>
                      <a:pt x="6882" y="0"/>
                      <a:pt x="6811" y="0"/>
                    </a:cubicBezTo>
                    <a:close/>
                  </a:path>
                </a:pathLst>
              </a:custGeom>
              <a:grpFill/>
              <a:ln>
                <a:solidFill>
                  <a:schemeClr val="accent4">
                    <a:lumMod val="7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4" name="Google Shape;15583;p82">
                <a:extLst>
                  <a:ext uri="{FF2B5EF4-FFF2-40B4-BE49-F238E27FC236}">
                    <a16:creationId xmlns:a16="http://schemas.microsoft.com/office/drawing/2014/main" id="{801501FB-5ED6-4AD2-AD9E-9FE7CA2F7482}"/>
                  </a:ext>
                </a:extLst>
              </p:cNvPr>
              <p:cNvSpPr/>
              <p:nvPr/>
            </p:nvSpPr>
            <p:spPr>
              <a:xfrm>
                <a:off x="3039143" y="3528205"/>
                <a:ext cx="21995" cy="8753"/>
              </a:xfrm>
              <a:custGeom>
                <a:avLst/>
                <a:gdLst/>
                <a:ahLst/>
                <a:cxnLst/>
                <a:rect l="l" t="t" r="r" b="b"/>
                <a:pathLst>
                  <a:path w="691" h="275" extrusionOk="0">
                    <a:moveTo>
                      <a:pt x="131" y="0"/>
                    </a:moveTo>
                    <a:cubicBezTo>
                      <a:pt x="60" y="0"/>
                      <a:pt x="0" y="60"/>
                      <a:pt x="0" y="131"/>
                    </a:cubicBezTo>
                    <a:cubicBezTo>
                      <a:pt x="0" y="215"/>
                      <a:pt x="60" y="274"/>
                      <a:pt x="131" y="274"/>
                    </a:cubicBezTo>
                    <a:lnTo>
                      <a:pt x="560" y="274"/>
                    </a:lnTo>
                    <a:cubicBezTo>
                      <a:pt x="631" y="274"/>
                      <a:pt x="691" y="215"/>
                      <a:pt x="691" y="131"/>
                    </a:cubicBezTo>
                    <a:cubicBezTo>
                      <a:pt x="691" y="60"/>
                      <a:pt x="631" y="0"/>
                      <a:pt x="560" y="0"/>
                    </a:cubicBezTo>
                    <a:close/>
                  </a:path>
                </a:pathLst>
              </a:custGeom>
              <a:grpFill/>
              <a:ln>
                <a:solidFill>
                  <a:schemeClr val="accent4">
                    <a:lumMod val="7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15584;p82">
                <a:extLst>
                  <a:ext uri="{FF2B5EF4-FFF2-40B4-BE49-F238E27FC236}">
                    <a16:creationId xmlns:a16="http://schemas.microsoft.com/office/drawing/2014/main" id="{E042F15E-89B9-4824-8B96-F3C982118F74}"/>
                  </a:ext>
                </a:extLst>
              </p:cNvPr>
              <p:cNvSpPr/>
              <p:nvPr/>
            </p:nvSpPr>
            <p:spPr>
              <a:xfrm>
                <a:off x="3019408" y="3475622"/>
                <a:ext cx="20499" cy="18875"/>
              </a:xfrm>
              <a:custGeom>
                <a:avLst/>
                <a:gdLst/>
                <a:ahLst/>
                <a:cxnLst/>
                <a:rect l="l" t="t" r="r" b="b"/>
                <a:pathLst>
                  <a:path w="644" h="593" extrusionOk="0">
                    <a:moveTo>
                      <a:pt x="501" y="0"/>
                    </a:moveTo>
                    <a:cubicBezTo>
                      <a:pt x="468" y="0"/>
                      <a:pt x="436" y="15"/>
                      <a:pt x="406" y="45"/>
                    </a:cubicBezTo>
                    <a:lnTo>
                      <a:pt x="96" y="355"/>
                    </a:lnTo>
                    <a:cubicBezTo>
                      <a:pt x="1" y="450"/>
                      <a:pt x="61" y="593"/>
                      <a:pt x="180" y="593"/>
                    </a:cubicBezTo>
                    <a:cubicBezTo>
                      <a:pt x="215" y="593"/>
                      <a:pt x="263" y="581"/>
                      <a:pt x="275" y="557"/>
                    </a:cubicBezTo>
                    <a:lnTo>
                      <a:pt x="584" y="235"/>
                    </a:lnTo>
                    <a:cubicBezTo>
                      <a:pt x="644" y="200"/>
                      <a:pt x="644" y="104"/>
                      <a:pt x="596" y="45"/>
                    </a:cubicBezTo>
                    <a:cubicBezTo>
                      <a:pt x="567" y="15"/>
                      <a:pt x="534" y="0"/>
                      <a:pt x="501" y="0"/>
                    </a:cubicBezTo>
                    <a:close/>
                  </a:path>
                </a:pathLst>
              </a:custGeom>
              <a:grpFill/>
              <a:ln>
                <a:solidFill>
                  <a:schemeClr val="accent4">
                    <a:lumMod val="7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15585;p82">
                <a:extLst>
                  <a:ext uri="{FF2B5EF4-FFF2-40B4-BE49-F238E27FC236}">
                    <a16:creationId xmlns:a16="http://schemas.microsoft.com/office/drawing/2014/main" id="{343C1942-13EC-44DC-B2CA-AB6313C3035C}"/>
                  </a:ext>
                </a:extLst>
              </p:cNvPr>
              <p:cNvSpPr/>
              <p:nvPr/>
            </p:nvSpPr>
            <p:spPr>
              <a:xfrm>
                <a:off x="3020554" y="3570348"/>
                <a:ext cx="19353" cy="18621"/>
              </a:xfrm>
              <a:custGeom>
                <a:avLst/>
                <a:gdLst/>
                <a:ahLst/>
                <a:cxnLst/>
                <a:rect l="l" t="t" r="r" b="b"/>
                <a:pathLst>
                  <a:path w="608" h="585" extrusionOk="0">
                    <a:moveTo>
                      <a:pt x="155" y="1"/>
                    </a:moveTo>
                    <a:cubicBezTo>
                      <a:pt x="123" y="1"/>
                      <a:pt x="90" y="16"/>
                      <a:pt x="60" y="46"/>
                    </a:cubicBezTo>
                    <a:cubicBezTo>
                      <a:pt x="1" y="105"/>
                      <a:pt x="1" y="176"/>
                      <a:pt x="60" y="236"/>
                    </a:cubicBezTo>
                    <a:lnTo>
                      <a:pt x="370" y="546"/>
                    </a:lnTo>
                    <a:cubicBezTo>
                      <a:pt x="397" y="572"/>
                      <a:pt x="431" y="585"/>
                      <a:pt x="463" y="585"/>
                    </a:cubicBezTo>
                    <a:cubicBezTo>
                      <a:pt x="503" y="585"/>
                      <a:pt x="541" y="566"/>
                      <a:pt x="560" y="534"/>
                    </a:cubicBezTo>
                    <a:cubicBezTo>
                      <a:pt x="608" y="498"/>
                      <a:pt x="608" y="403"/>
                      <a:pt x="560" y="355"/>
                    </a:cubicBezTo>
                    <a:lnTo>
                      <a:pt x="251" y="46"/>
                    </a:lnTo>
                    <a:cubicBezTo>
                      <a:pt x="221" y="16"/>
                      <a:pt x="188" y="1"/>
                      <a:pt x="155" y="1"/>
                    </a:cubicBezTo>
                    <a:close/>
                  </a:path>
                </a:pathLst>
              </a:custGeom>
              <a:grpFill/>
              <a:ln>
                <a:solidFill>
                  <a:schemeClr val="accent4">
                    <a:lumMod val="7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2" name="CuadroTexto 21">
              <a:extLst>
                <a:ext uri="{FF2B5EF4-FFF2-40B4-BE49-F238E27FC236}">
                  <a16:creationId xmlns:a16="http://schemas.microsoft.com/office/drawing/2014/main" id="{ACFBA3F3-7306-43E1-885A-9FD0E9F85DD5}"/>
                </a:ext>
              </a:extLst>
            </p:cNvPr>
            <p:cNvSpPr txBox="1"/>
            <p:nvPr/>
          </p:nvSpPr>
          <p:spPr>
            <a:xfrm>
              <a:off x="1720158" y="3517967"/>
              <a:ext cx="2951430" cy="594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AR" b="1" dirty="0">
                  <a:solidFill>
                    <a:schemeClr val="accent4">
                      <a:lumMod val="75000"/>
                    </a:schemeClr>
                  </a:solidFill>
                  <a:latin typeface="Lato" panose="020F0502020204030203" pitchFamily="34" charset="0"/>
                </a:rPr>
                <a:t>¡Cuidado!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00727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2E269FBB-A113-4469-B5A2-715488408DC0}"/>
              </a:ext>
            </a:extLst>
          </p:cNvPr>
          <p:cNvSpPr txBox="1"/>
          <p:nvPr/>
        </p:nvSpPr>
        <p:spPr>
          <a:xfrm>
            <a:off x="1175270" y="1142641"/>
            <a:ext cx="6793460" cy="285821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AR" sz="1100" dirty="0" err="1">
                <a:latin typeface="Consolas" panose="020B0609020204030204" pitchFamily="49" charset="0"/>
              </a:rPr>
              <a:t>public</a:t>
            </a:r>
            <a:r>
              <a:rPr lang="es-AR" sz="1100" dirty="0">
                <a:latin typeface="Consolas" panose="020B0609020204030204" pitchFamily="49" charset="0"/>
              </a:rPr>
              <a:t> </a:t>
            </a:r>
            <a:r>
              <a:rPr lang="es-AR" sz="1100" dirty="0" err="1">
                <a:latin typeface="Consolas" panose="020B0609020204030204" pitchFamily="49" charset="0"/>
              </a:rPr>
              <a:t>List</a:t>
            </a:r>
            <a:r>
              <a:rPr lang="es-AR" sz="1100" dirty="0">
                <a:latin typeface="Consolas" panose="020B0609020204030204" pitchFamily="49" charset="0"/>
              </a:rPr>
              <a:t>&lt;</a:t>
            </a:r>
            <a:r>
              <a:rPr lang="es-AR" sz="1100" dirty="0" err="1">
                <a:latin typeface="Consolas" panose="020B0609020204030204" pitchFamily="49" charset="0"/>
              </a:rPr>
              <a:t>PersonaBasicaDTO</a:t>
            </a:r>
            <a:r>
              <a:rPr lang="es-AR" sz="1100" dirty="0">
                <a:latin typeface="Consolas" panose="020B0609020204030204" pitchFamily="49" charset="0"/>
              </a:rPr>
              <a:t>&gt; </a:t>
            </a:r>
            <a:r>
              <a:rPr lang="es-AR" sz="1100" dirty="0" err="1">
                <a:latin typeface="Consolas" panose="020B0609020204030204" pitchFamily="49" charset="0"/>
              </a:rPr>
              <a:t>findAll</a:t>
            </a:r>
            <a:r>
              <a:rPr lang="es-AR" sz="1100" dirty="0">
                <a:latin typeface="Consolas" panose="020B0609020204030204" pitchFamily="49" charset="0"/>
              </a:rPr>
              <a:t>() </a:t>
            </a:r>
            <a:r>
              <a:rPr lang="es-AR" sz="1100" dirty="0" err="1">
                <a:latin typeface="Consolas" panose="020B0609020204030204" pitchFamily="49" charset="0"/>
              </a:rPr>
              <a:t>throws</a:t>
            </a:r>
            <a:r>
              <a:rPr lang="es-AR" sz="1100" dirty="0">
                <a:latin typeface="Consolas" panose="020B0609020204030204" pitchFamily="49" charset="0"/>
              </a:rPr>
              <a:t> </a:t>
            </a:r>
            <a:r>
              <a:rPr lang="es-AR" sz="1100" dirty="0" err="1">
                <a:latin typeface="Consolas" panose="020B0609020204030204" pitchFamily="49" charset="0"/>
              </a:rPr>
              <a:t>Exception</a:t>
            </a:r>
            <a:r>
              <a:rPr lang="es-AR" sz="1100" dirty="0">
                <a:latin typeface="Consolas" panose="020B0609020204030204" pitchFamily="49" charset="0"/>
              </a:rPr>
              <a:t> {</a:t>
            </a:r>
          </a:p>
          <a:p>
            <a:pPr>
              <a:lnSpc>
                <a:spcPct val="150000"/>
              </a:lnSpc>
            </a:pPr>
            <a:r>
              <a:rPr lang="es-AR" sz="1100" dirty="0">
                <a:latin typeface="Consolas" panose="020B0609020204030204" pitchFamily="49" charset="0"/>
              </a:rPr>
              <a:t>        try{</a:t>
            </a:r>
          </a:p>
          <a:p>
            <a:pPr>
              <a:lnSpc>
                <a:spcPct val="150000"/>
              </a:lnSpc>
            </a:pPr>
            <a:r>
              <a:rPr lang="es-AR" sz="1100" dirty="0">
                <a:latin typeface="Consolas" panose="020B0609020204030204" pitchFamily="49" charset="0"/>
              </a:rPr>
              <a:t>            </a:t>
            </a:r>
            <a:r>
              <a:rPr lang="es-AR" sz="1100" dirty="0" err="1">
                <a:latin typeface="Consolas" panose="020B0609020204030204" pitchFamily="49" charset="0"/>
              </a:rPr>
              <a:t>List</a:t>
            </a:r>
            <a:r>
              <a:rPr lang="es-AR" sz="1100" dirty="0">
                <a:latin typeface="Consolas" panose="020B0609020204030204" pitchFamily="49" charset="0"/>
              </a:rPr>
              <a:t>&lt;Persona&gt; </a:t>
            </a:r>
            <a:r>
              <a:rPr lang="es-AR" sz="1100" dirty="0" err="1">
                <a:latin typeface="Consolas" panose="020B0609020204030204" pitchFamily="49" charset="0"/>
              </a:rPr>
              <a:t>entities</a:t>
            </a:r>
            <a:r>
              <a:rPr lang="es-AR" sz="1100" dirty="0">
                <a:latin typeface="Consolas" panose="020B0609020204030204" pitchFamily="49" charset="0"/>
              </a:rPr>
              <a:t> = </a:t>
            </a:r>
            <a:r>
              <a:rPr lang="es-AR" sz="1100" dirty="0" err="1">
                <a:latin typeface="Consolas" panose="020B0609020204030204" pitchFamily="49" charset="0"/>
              </a:rPr>
              <a:t>baseRepository.findAll</a:t>
            </a:r>
            <a:r>
              <a:rPr lang="es-AR" sz="1100" dirty="0">
                <a:latin typeface="Consolas" panose="020B0609020204030204" pitchFamily="49" charset="0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s-AR" sz="1100" dirty="0">
                <a:latin typeface="Consolas" panose="020B0609020204030204" pitchFamily="49" charset="0"/>
              </a:rPr>
              <a:t>            </a:t>
            </a:r>
            <a:r>
              <a:rPr lang="es-AR" sz="1100" dirty="0" err="1">
                <a:latin typeface="Consolas" panose="020B0609020204030204" pitchFamily="49" charset="0"/>
              </a:rPr>
              <a:t>List</a:t>
            </a:r>
            <a:r>
              <a:rPr lang="es-AR" sz="1100" dirty="0">
                <a:latin typeface="Consolas" panose="020B0609020204030204" pitchFamily="49" charset="0"/>
              </a:rPr>
              <a:t>&lt;</a:t>
            </a:r>
            <a:r>
              <a:rPr lang="es-AR" sz="1100" dirty="0" err="1">
                <a:latin typeface="Consolas" panose="020B0609020204030204" pitchFamily="49" charset="0"/>
              </a:rPr>
              <a:t>PersonaBasicaDTO</a:t>
            </a:r>
            <a:r>
              <a:rPr lang="es-AR" sz="1100" dirty="0">
                <a:latin typeface="Consolas" panose="020B0609020204030204" pitchFamily="49" charset="0"/>
              </a:rPr>
              <a:t>&gt; </a:t>
            </a:r>
            <a:r>
              <a:rPr lang="es-AR" sz="1100" dirty="0" err="1">
                <a:latin typeface="Consolas" panose="020B0609020204030204" pitchFamily="49" charset="0"/>
              </a:rPr>
              <a:t>dtos</a:t>
            </a:r>
            <a:r>
              <a:rPr lang="es-AR" sz="1100" dirty="0">
                <a:latin typeface="Consolas" panose="020B0609020204030204" pitchFamily="49" charset="0"/>
              </a:rPr>
              <a:t> = new </a:t>
            </a:r>
            <a:r>
              <a:rPr lang="es-AR" sz="1100" dirty="0" err="1">
                <a:latin typeface="Consolas" panose="020B0609020204030204" pitchFamily="49" charset="0"/>
              </a:rPr>
              <a:t>ArrayList</a:t>
            </a:r>
            <a:r>
              <a:rPr lang="es-AR" sz="1100" dirty="0">
                <a:latin typeface="Consolas" panose="020B0609020204030204" pitchFamily="49" charset="0"/>
              </a:rPr>
              <a:t>&lt;&gt;();</a:t>
            </a:r>
          </a:p>
          <a:p>
            <a:pPr>
              <a:lnSpc>
                <a:spcPct val="150000"/>
              </a:lnSpc>
            </a:pPr>
            <a:r>
              <a:rPr lang="es-AR" sz="1100" dirty="0">
                <a:latin typeface="Consolas" panose="020B0609020204030204" pitchFamily="49" charset="0"/>
              </a:rPr>
              <a:t>	</a:t>
            </a:r>
            <a:r>
              <a:rPr lang="es-AR" sz="1100" dirty="0" err="1">
                <a:latin typeface="Consolas" panose="020B0609020204030204" pitchFamily="49" charset="0"/>
              </a:rPr>
              <a:t>ModelMapper</a:t>
            </a:r>
            <a:r>
              <a:rPr lang="es-AR" sz="1100" dirty="0">
                <a:latin typeface="Consolas" panose="020B0609020204030204" pitchFamily="49" charset="0"/>
              </a:rPr>
              <a:t> </a:t>
            </a:r>
            <a:r>
              <a:rPr lang="es-AR" sz="1100" dirty="0" err="1">
                <a:latin typeface="Consolas" panose="020B0609020204030204" pitchFamily="49" charset="0"/>
              </a:rPr>
              <a:t>modelMapper</a:t>
            </a:r>
            <a:r>
              <a:rPr lang="es-AR" sz="1100" dirty="0">
                <a:latin typeface="Consolas" panose="020B0609020204030204" pitchFamily="49" charset="0"/>
              </a:rPr>
              <a:t> = new </a:t>
            </a:r>
            <a:r>
              <a:rPr lang="es-AR" sz="1100" dirty="0" err="1">
                <a:latin typeface="Consolas" panose="020B0609020204030204" pitchFamily="49" charset="0"/>
              </a:rPr>
              <a:t>ModelMapper</a:t>
            </a:r>
            <a:r>
              <a:rPr lang="es-AR" sz="1100" dirty="0">
                <a:latin typeface="Consolas" panose="020B0609020204030204" pitchFamily="49" charset="0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s-AR" sz="1100" dirty="0">
                <a:latin typeface="Consolas" panose="020B0609020204030204" pitchFamily="49" charset="0"/>
              </a:rPr>
              <a:t>	</a:t>
            </a:r>
            <a:r>
              <a:rPr lang="es-AR" sz="1100" dirty="0" err="1">
                <a:latin typeface="Consolas" panose="020B0609020204030204" pitchFamily="49" charset="0"/>
              </a:rPr>
              <a:t>for</a:t>
            </a:r>
            <a:r>
              <a:rPr lang="es-AR" sz="1100" dirty="0">
                <a:latin typeface="Consolas" panose="020B0609020204030204" pitchFamily="49" charset="0"/>
              </a:rPr>
              <a:t>(Persona </a:t>
            </a:r>
            <a:r>
              <a:rPr lang="es-AR" sz="1100" dirty="0" err="1">
                <a:latin typeface="Consolas" panose="020B0609020204030204" pitchFamily="49" charset="0"/>
              </a:rPr>
              <a:t>persona</a:t>
            </a:r>
            <a:r>
              <a:rPr lang="es-AR" sz="1100" dirty="0">
                <a:latin typeface="Consolas" panose="020B0609020204030204" pitchFamily="49" charset="0"/>
              </a:rPr>
              <a:t> : </a:t>
            </a:r>
            <a:r>
              <a:rPr lang="es-AR" sz="1100" dirty="0" err="1">
                <a:latin typeface="Consolas" panose="020B0609020204030204" pitchFamily="49" charset="0"/>
              </a:rPr>
              <a:t>entities</a:t>
            </a:r>
            <a:r>
              <a:rPr lang="es-AR" sz="1100" dirty="0">
                <a:latin typeface="Consolas" panose="020B0609020204030204" pitchFamily="49" charset="0"/>
              </a:rPr>
              <a:t>){</a:t>
            </a:r>
          </a:p>
          <a:p>
            <a:pPr>
              <a:lnSpc>
                <a:spcPct val="150000"/>
              </a:lnSpc>
            </a:pPr>
            <a:r>
              <a:rPr lang="es-AR" sz="1100" dirty="0">
                <a:latin typeface="Consolas" panose="020B0609020204030204" pitchFamily="49" charset="0"/>
              </a:rPr>
              <a:t>                </a:t>
            </a:r>
            <a:r>
              <a:rPr lang="es-AR" sz="1100" dirty="0" err="1">
                <a:latin typeface="Consolas" panose="020B0609020204030204" pitchFamily="49" charset="0"/>
              </a:rPr>
              <a:t>dtos.add</a:t>
            </a:r>
            <a:r>
              <a:rPr lang="es-AR" sz="1100" dirty="0">
                <a:latin typeface="Consolas" panose="020B0609020204030204" pitchFamily="49" charset="0"/>
              </a:rPr>
              <a:t>(</a:t>
            </a:r>
            <a:r>
              <a:rPr lang="es-AR" sz="1100" b="1" dirty="0" err="1">
                <a:latin typeface="Consolas" panose="020B0609020204030204" pitchFamily="49" charset="0"/>
              </a:rPr>
              <a:t>modelMapper.map</a:t>
            </a:r>
            <a:r>
              <a:rPr lang="es-AR" sz="1100" b="1" dirty="0">
                <a:latin typeface="Consolas" panose="020B0609020204030204" pitchFamily="49" charset="0"/>
              </a:rPr>
              <a:t>(persona, </a:t>
            </a:r>
            <a:r>
              <a:rPr lang="es-AR" sz="1100" b="1" dirty="0" err="1">
                <a:latin typeface="Consolas" panose="020B0609020204030204" pitchFamily="49" charset="0"/>
              </a:rPr>
              <a:t>PersonaBasicaDTO.class</a:t>
            </a:r>
            <a:r>
              <a:rPr lang="es-AR" sz="1100" b="1" dirty="0">
                <a:latin typeface="Consolas" panose="020B0609020204030204" pitchFamily="49" charset="0"/>
              </a:rPr>
              <a:t>)</a:t>
            </a:r>
            <a:r>
              <a:rPr lang="es-AR" sz="1100" dirty="0">
                <a:latin typeface="Consolas" panose="020B0609020204030204" pitchFamily="49" charset="0"/>
              </a:rPr>
              <a:t>);</a:t>
            </a:r>
          </a:p>
          <a:p>
            <a:pPr>
              <a:lnSpc>
                <a:spcPct val="150000"/>
              </a:lnSpc>
            </a:pPr>
            <a:r>
              <a:rPr lang="es-AR" sz="1100" dirty="0">
                <a:latin typeface="Consolas" panose="020B0609020204030204" pitchFamily="49" charset="0"/>
              </a:rPr>
              <a:t>            }</a:t>
            </a:r>
          </a:p>
          <a:p>
            <a:pPr>
              <a:lnSpc>
                <a:spcPct val="150000"/>
              </a:lnSpc>
            </a:pPr>
            <a:r>
              <a:rPr lang="es-AR" sz="1100" dirty="0">
                <a:latin typeface="Consolas" panose="020B0609020204030204" pitchFamily="49" charset="0"/>
              </a:rPr>
              <a:t>            </a:t>
            </a:r>
            <a:r>
              <a:rPr lang="es-AR" sz="1100" dirty="0" err="1">
                <a:latin typeface="Consolas" panose="020B0609020204030204" pitchFamily="49" charset="0"/>
              </a:rPr>
              <a:t>return</a:t>
            </a:r>
            <a:r>
              <a:rPr lang="es-AR" sz="1100" dirty="0">
                <a:latin typeface="Consolas" panose="020B0609020204030204" pitchFamily="49" charset="0"/>
              </a:rPr>
              <a:t> </a:t>
            </a:r>
            <a:r>
              <a:rPr lang="es-AR" sz="1100" dirty="0" err="1">
                <a:latin typeface="Consolas" panose="020B0609020204030204" pitchFamily="49" charset="0"/>
              </a:rPr>
              <a:t>dtos</a:t>
            </a:r>
            <a:r>
              <a:rPr lang="es-AR" sz="1100" dirty="0"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s-AR" sz="1100" dirty="0">
                <a:latin typeface="Consolas" panose="020B0609020204030204" pitchFamily="49" charset="0"/>
              </a:rPr>
              <a:t>        } catch (</a:t>
            </a:r>
            <a:r>
              <a:rPr lang="es-AR" sz="1100" dirty="0" err="1">
                <a:latin typeface="Consolas" panose="020B0609020204030204" pitchFamily="49" charset="0"/>
              </a:rPr>
              <a:t>Exception</a:t>
            </a:r>
            <a:r>
              <a:rPr lang="es-AR" sz="1100" dirty="0">
                <a:latin typeface="Consolas" panose="020B0609020204030204" pitchFamily="49" charset="0"/>
              </a:rPr>
              <a:t> e){…}</a:t>
            </a:r>
          </a:p>
          <a:p>
            <a:pPr>
              <a:lnSpc>
                <a:spcPct val="150000"/>
              </a:lnSpc>
            </a:pPr>
            <a:r>
              <a:rPr lang="es-AR" sz="1100" dirty="0">
                <a:latin typeface="Consolas" panose="020B0609020204030204" pitchFamily="49" charset="0"/>
              </a:rPr>
              <a:t>    }</a:t>
            </a:r>
          </a:p>
        </p:txBody>
      </p:sp>
    </p:spTree>
    <p:extLst>
      <p:ext uri="{BB962C8B-B14F-4D97-AF65-F5344CB8AC3E}">
        <p14:creationId xmlns:p14="http://schemas.microsoft.com/office/powerpoint/2010/main" val="2668653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uadroTexto 10">
            <a:extLst>
              <a:ext uri="{FF2B5EF4-FFF2-40B4-BE49-F238E27FC236}">
                <a16:creationId xmlns:a16="http://schemas.microsoft.com/office/drawing/2014/main" id="{56AAB140-617C-4C9D-8CAE-0E1CDB3EA970}"/>
              </a:ext>
            </a:extLst>
          </p:cNvPr>
          <p:cNvSpPr txBox="1"/>
          <p:nvPr/>
        </p:nvSpPr>
        <p:spPr>
          <a:xfrm>
            <a:off x="727883" y="3481807"/>
            <a:ext cx="77381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2000" dirty="0">
                <a:latin typeface="Montserrat" panose="00000500000000000000" pitchFamily="2" charset="0"/>
              </a:rPr>
              <a:t>Creando nuestra primera API REST con Spring </a:t>
            </a:r>
            <a:r>
              <a:rPr lang="es-ES" sz="2000" dirty="0" err="1">
                <a:latin typeface="Montserrat" panose="00000500000000000000" pitchFamily="2" charset="0"/>
              </a:rPr>
              <a:t>Boot</a:t>
            </a:r>
            <a:endParaRPr lang="es-ES" sz="2000" dirty="0">
              <a:latin typeface="Montserrat" panose="00000500000000000000" pitchFamily="2" charset="0"/>
            </a:endParaRPr>
          </a:p>
        </p:txBody>
      </p:sp>
      <p:pic>
        <p:nvPicPr>
          <p:cNvPr id="18" name="Imagen 17" descr="Imagen que contiene dibujo&#10;&#10;Descripción generada automáticamente">
            <a:extLst>
              <a:ext uri="{FF2B5EF4-FFF2-40B4-BE49-F238E27FC236}">
                <a16:creationId xmlns:a16="http://schemas.microsoft.com/office/drawing/2014/main" id="{D5CE2E6E-7C00-4A7D-AD52-432F35898B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5150" y="504328"/>
            <a:ext cx="2800843" cy="865268"/>
          </a:xfrm>
          <a:prstGeom prst="rect">
            <a:avLst/>
          </a:prstGeom>
        </p:spPr>
      </p:pic>
      <p:pic>
        <p:nvPicPr>
          <p:cNvPr id="23" name="Gráfico 22">
            <a:extLst>
              <a:ext uri="{FF2B5EF4-FFF2-40B4-BE49-F238E27FC236}">
                <a16:creationId xmlns:a16="http://schemas.microsoft.com/office/drawing/2014/main" id="{BECD49B7-1BA8-4C1A-B3A2-C0ADAC0775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6707" y="290033"/>
            <a:ext cx="981075" cy="971550"/>
          </a:xfrm>
          <a:prstGeom prst="rect">
            <a:avLst/>
          </a:prstGeom>
        </p:spPr>
      </p:pic>
      <p:pic>
        <p:nvPicPr>
          <p:cNvPr id="19" name="Gráfico 18">
            <a:extLst>
              <a:ext uri="{FF2B5EF4-FFF2-40B4-BE49-F238E27FC236}">
                <a16:creationId xmlns:a16="http://schemas.microsoft.com/office/drawing/2014/main" id="{DE2203B2-B5F1-413C-BAC1-D5CC23BD335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66707" y="290033"/>
            <a:ext cx="981075" cy="971550"/>
          </a:xfrm>
          <a:prstGeom prst="rect">
            <a:avLst/>
          </a:prstGeom>
        </p:spPr>
      </p:pic>
      <p:pic>
        <p:nvPicPr>
          <p:cNvPr id="7" name="Gráfico 6">
            <a:extLst>
              <a:ext uri="{FF2B5EF4-FFF2-40B4-BE49-F238E27FC236}">
                <a16:creationId xmlns:a16="http://schemas.microsoft.com/office/drawing/2014/main" id="{8C432178-98C2-4F52-8ADA-CC7A64DC265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66707" y="290033"/>
            <a:ext cx="981075" cy="971550"/>
          </a:xfrm>
          <a:prstGeom prst="rect">
            <a:avLst/>
          </a:prstGeom>
        </p:spPr>
      </p:pic>
      <p:pic>
        <p:nvPicPr>
          <p:cNvPr id="8" name="Gráfico 7">
            <a:extLst>
              <a:ext uri="{FF2B5EF4-FFF2-40B4-BE49-F238E27FC236}">
                <a16:creationId xmlns:a16="http://schemas.microsoft.com/office/drawing/2014/main" id="{4039EA17-ECA9-4009-9A14-AC23D917A5C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66706" y="290033"/>
            <a:ext cx="981075" cy="971550"/>
          </a:xfrm>
          <a:prstGeom prst="rect">
            <a:avLst/>
          </a:prstGeom>
        </p:spPr>
      </p:pic>
      <p:pic>
        <p:nvPicPr>
          <p:cNvPr id="10" name="Gráfico 9">
            <a:extLst>
              <a:ext uri="{FF2B5EF4-FFF2-40B4-BE49-F238E27FC236}">
                <a16:creationId xmlns:a16="http://schemas.microsoft.com/office/drawing/2014/main" id="{7516A5D5-4E64-44C8-9931-715EFD3C9C9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66706" y="290033"/>
            <a:ext cx="981075" cy="971550"/>
          </a:xfrm>
          <a:prstGeom prst="rect">
            <a:avLst/>
          </a:prstGeom>
        </p:spPr>
      </p:pic>
      <p:pic>
        <p:nvPicPr>
          <p:cNvPr id="2" name="Gráfico 1">
            <a:extLst>
              <a:ext uri="{FF2B5EF4-FFF2-40B4-BE49-F238E27FC236}">
                <a16:creationId xmlns:a16="http://schemas.microsoft.com/office/drawing/2014/main" id="{D14D3588-D6C8-41E0-A774-C7A34832D1D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66706" y="280508"/>
            <a:ext cx="982800" cy="982800"/>
          </a:xfrm>
          <a:prstGeom prst="rect">
            <a:avLst/>
          </a:prstGeom>
        </p:spPr>
      </p:pic>
      <p:sp>
        <p:nvSpPr>
          <p:cNvPr id="3" name="Elipse 2">
            <a:extLst>
              <a:ext uri="{FF2B5EF4-FFF2-40B4-BE49-F238E27FC236}">
                <a16:creationId xmlns:a16="http://schemas.microsoft.com/office/drawing/2014/main" id="{D570765C-36B1-40E4-A2D1-0212D2DF6AB3}"/>
              </a:ext>
            </a:extLst>
          </p:cNvPr>
          <p:cNvSpPr/>
          <p:nvPr/>
        </p:nvSpPr>
        <p:spPr>
          <a:xfrm>
            <a:off x="364982" y="290033"/>
            <a:ext cx="981075" cy="98107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3600" b="1" dirty="0">
                <a:solidFill>
                  <a:sysClr val="windowText" lastClr="000000"/>
                </a:solidFill>
                <a:latin typeface="Montserrat" panose="00000500000000000000" pitchFamily="2" charset="0"/>
              </a:rPr>
              <a:t>18</a:t>
            </a:r>
          </a:p>
        </p:txBody>
      </p:sp>
      <p:sp>
        <p:nvSpPr>
          <p:cNvPr id="12" name="Título 2">
            <a:extLst>
              <a:ext uri="{FF2B5EF4-FFF2-40B4-BE49-F238E27FC236}">
                <a16:creationId xmlns:a16="http://schemas.microsoft.com/office/drawing/2014/main" id="{8E0FE26E-053B-4173-8920-EB8F9DA2734A}"/>
              </a:ext>
            </a:extLst>
          </p:cNvPr>
          <p:cNvSpPr txBox="1">
            <a:spLocks/>
          </p:cNvSpPr>
          <p:nvPr/>
        </p:nvSpPr>
        <p:spPr>
          <a:xfrm>
            <a:off x="-191726" y="2329684"/>
            <a:ext cx="8601855" cy="1119718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2400"/>
              <a:buFont typeface="Montserrat ExtraBold"/>
              <a:buNone/>
              <a:defRPr sz="3000" b="0" i="0" u="none" strike="noStrike" cap="none">
                <a:solidFill>
                  <a:srgbClr val="231F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r"/>
            <a:r>
              <a:rPr lang="es-ES" sz="3600" dirty="0">
                <a:solidFill>
                  <a:srgbClr val="000000"/>
                </a:solidFill>
              </a:rPr>
              <a:t>Implementación</a:t>
            </a:r>
          </a:p>
          <a:p>
            <a:pPr algn="r"/>
            <a:r>
              <a:rPr lang="es-ES" sz="3600" dirty="0">
                <a:solidFill>
                  <a:srgbClr val="000000"/>
                </a:solidFill>
              </a:rPr>
              <a:t>de </a:t>
            </a:r>
            <a:r>
              <a:rPr lang="es-ES" sz="3600" dirty="0" err="1">
                <a:solidFill>
                  <a:srgbClr val="000000"/>
                </a:solidFill>
              </a:rPr>
              <a:t>DTOs</a:t>
            </a:r>
            <a:r>
              <a:rPr lang="es-ES" sz="3600" dirty="0">
                <a:solidFill>
                  <a:srgbClr val="000000"/>
                </a:solidFill>
              </a:rPr>
              <a:t> en el modelo</a:t>
            </a:r>
            <a:endParaRPr lang="es-ES" sz="4800" b="1" dirty="0">
              <a:solidFill>
                <a:srgbClr val="000000"/>
              </a:solidFill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5539470"/>
      </p:ext>
    </p:extLst>
  </p:cSld>
  <p:clrMapOvr>
    <a:masterClrMapping/>
  </p:clrMapOvr>
</p:sld>
</file>

<file path=ppt/theme/theme1.xml><?xml version="1.0" encoding="utf-8"?>
<a:theme xmlns:a="http://schemas.openxmlformats.org/drawingml/2006/main" name="Freesia Pitch Deck by Slidesgo">
  <a:themeElements>
    <a:clrScheme name="Simple Light">
      <a:dk1>
        <a:srgbClr val="20124D"/>
      </a:dk1>
      <a:lt1>
        <a:srgbClr val="F28D1B"/>
      </a:lt1>
      <a:dk2>
        <a:srgbClr val="F6B26B"/>
      </a:dk2>
      <a:lt2>
        <a:srgbClr val="FFF2CE"/>
      </a:lt2>
      <a:accent1>
        <a:srgbClr val="FCC010"/>
      </a:accent1>
      <a:accent2>
        <a:srgbClr val="F59D19"/>
      </a:accent2>
      <a:accent3>
        <a:srgbClr val="F28D1B"/>
      </a:accent3>
      <a:accent4>
        <a:srgbClr val="FFE082"/>
      </a:accent4>
      <a:accent5>
        <a:srgbClr val="FDCE0F"/>
      </a:accent5>
      <a:accent6>
        <a:srgbClr val="F9CB9C"/>
      </a:accent6>
      <a:hlink>
        <a:srgbClr val="20124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10781</TotalTime>
  <Words>634</Words>
  <Application>Microsoft Office PowerPoint</Application>
  <PresentationFormat>Presentación en pantalla (16:9)</PresentationFormat>
  <Paragraphs>95</Paragraphs>
  <Slides>8</Slides>
  <Notes>2</Notes>
  <HiddenSlides>0</HiddenSlides>
  <MMClips>0</MMClips>
  <ScaleCrop>false</ScaleCrop>
  <HeadingPairs>
    <vt:vector size="6" baseType="variant">
      <vt:variant>
        <vt:lpstr>Fuentes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</vt:i4>
      </vt:variant>
    </vt:vector>
  </HeadingPairs>
  <TitlesOfParts>
    <vt:vector size="18" baseType="lpstr">
      <vt:lpstr>Consolas</vt:lpstr>
      <vt:lpstr>Montserrat ExtraBold</vt:lpstr>
      <vt:lpstr>Staatliches</vt:lpstr>
      <vt:lpstr>Arial</vt:lpstr>
      <vt:lpstr>Roboto Condensed Light</vt:lpstr>
      <vt:lpstr>Josefin Slab SemiBold</vt:lpstr>
      <vt:lpstr>Montserrat</vt:lpstr>
      <vt:lpstr>Lato</vt:lpstr>
      <vt:lpstr>Montserrat Black</vt:lpstr>
      <vt:lpstr>Freesia Pitch Deck by Slidesgo</vt:lpstr>
      <vt:lpstr>Presentación de PowerPoint</vt:lpstr>
      <vt:lpstr>¿Qué es un patrón DTO?</vt:lpstr>
      <vt:lpstr>Presentación de PowerPoint</vt:lpstr>
      <vt:lpstr>Presentación de PowerPoint</vt:lpstr>
      <vt:lpstr>Presentación de PowerPoint</vt:lpstr>
      <vt:lpstr>Model Mapper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Persistencia de datos en Java</dc:title>
  <dc:creator>Flor S</dc:creator>
  <cp:lastModifiedBy> </cp:lastModifiedBy>
  <cp:revision>159</cp:revision>
  <dcterms:modified xsi:type="dcterms:W3CDTF">2020-10-13T01:28:09Z</dcterms:modified>
</cp:coreProperties>
</file>